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365" r:id="rId3"/>
    <p:sldId id="260" r:id="rId4"/>
    <p:sldId id="366" r:id="rId5"/>
    <p:sldId id="261" r:id="rId6"/>
    <p:sldId id="281" r:id="rId7"/>
    <p:sldId id="273" r:id="rId8"/>
    <p:sldId id="367" r:id="rId9"/>
    <p:sldId id="368" r:id="rId10"/>
    <p:sldId id="369" r:id="rId11"/>
    <p:sldId id="380" r:id="rId12"/>
    <p:sldId id="381" r:id="rId13"/>
    <p:sldId id="383" r:id="rId14"/>
    <p:sldId id="385" r:id="rId15"/>
    <p:sldId id="370" r:id="rId16"/>
    <p:sldId id="371" r:id="rId17"/>
    <p:sldId id="372" r:id="rId18"/>
    <p:sldId id="386" r:id="rId19"/>
    <p:sldId id="384" r:id="rId20"/>
    <p:sldId id="279" r:id="rId21"/>
  </p:sldIdLst>
  <p:sldSz cx="9144000" cy="6858000" type="screen4x3"/>
  <p:notesSz cx="7315200" cy="96012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A51D"/>
    <a:srgbClr val="FFFF99"/>
    <a:srgbClr val="132F70"/>
    <a:srgbClr val="CCCCFF"/>
    <a:srgbClr val="9999FF"/>
    <a:srgbClr val="133176"/>
    <a:srgbClr val="15316E"/>
    <a:srgbClr val="B237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24" autoAdjust="0"/>
    <p:restoredTop sz="87367" autoAdjust="0"/>
  </p:normalViewPr>
  <p:slideViewPr>
    <p:cSldViewPr>
      <p:cViewPr>
        <p:scale>
          <a:sx n="70" d="100"/>
          <a:sy n="70" d="100"/>
        </p:scale>
        <p:origin x="-84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8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7DF9BE-2280-40AF-8224-BBB32B84A113}" type="doc">
      <dgm:prSet loTypeId="urn:microsoft.com/office/officeart/2009/layout/CircleArrowProcess" loCatId="cycle" qsTypeId="urn:microsoft.com/office/officeart/2005/8/quickstyle/simple2" qsCatId="simple" csTypeId="urn:microsoft.com/office/officeart/2005/8/colors/accent5_5" csCatId="accent5" phldr="1"/>
      <dgm:spPr/>
      <dgm:t>
        <a:bodyPr/>
        <a:lstStyle/>
        <a:p>
          <a:endParaRPr lang="es-EC"/>
        </a:p>
      </dgm:t>
    </dgm:pt>
    <dgm:pt modelId="{A7D314D9-E6FF-4385-83A1-32DA02F901A6}">
      <dgm:prSet phldrT="[Texto]" custT="1"/>
      <dgm:spPr/>
      <dgm:t>
        <a:bodyPr/>
        <a:lstStyle/>
        <a:p>
          <a:r>
            <a:rPr lang="es-EC" sz="1600" dirty="0" smtClean="0"/>
            <a:t>Comprometido</a:t>
          </a:r>
          <a:endParaRPr lang="es-EC" sz="1600" dirty="0"/>
        </a:p>
      </dgm:t>
    </dgm:pt>
    <dgm:pt modelId="{3942579B-5220-4DBE-BEAA-57385BEF189C}" type="parTrans" cxnId="{ABE57CB0-68E2-40E5-B72E-0AF505568041}">
      <dgm:prSet/>
      <dgm:spPr/>
      <dgm:t>
        <a:bodyPr/>
        <a:lstStyle/>
        <a:p>
          <a:endParaRPr lang="es-EC"/>
        </a:p>
      </dgm:t>
    </dgm:pt>
    <dgm:pt modelId="{3A72BE1C-0D91-4823-B9A0-57AE3E064F73}" type="sibTrans" cxnId="{ABE57CB0-68E2-40E5-B72E-0AF505568041}">
      <dgm:prSet/>
      <dgm:spPr/>
      <dgm:t>
        <a:bodyPr/>
        <a:lstStyle/>
        <a:p>
          <a:endParaRPr lang="es-EC"/>
        </a:p>
      </dgm:t>
    </dgm:pt>
    <dgm:pt modelId="{653B0FCE-26F0-4DF9-AAFD-B8722D5AEEEB}">
      <dgm:prSet phldrT="[Texto]" custT="1"/>
      <dgm:spPr/>
      <dgm:t>
        <a:bodyPr/>
        <a:lstStyle/>
        <a:p>
          <a:r>
            <a:rPr lang="es-EC" sz="1600" dirty="0" smtClean="0"/>
            <a:t>Empoderado de sus derechos cívicos y tributarios</a:t>
          </a:r>
          <a:endParaRPr lang="es-EC" sz="1600" dirty="0"/>
        </a:p>
      </dgm:t>
    </dgm:pt>
    <dgm:pt modelId="{0E20BBD5-4302-44E6-8DA1-A62B49D38A5F}" type="parTrans" cxnId="{B02D2704-81B4-47B3-8685-988AF47E5331}">
      <dgm:prSet/>
      <dgm:spPr/>
      <dgm:t>
        <a:bodyPr/>
        <a:lstStyle/>
        <a:p>
          <a:endParaRPr lang="es-EC"/>
        </a:p>
      </dgm:t>
    </dgm:pt>
    <dgm:pt modelId="{07C2C426-ECB0-4B93-A202-608F6A5E0A55}" type="sibTrans" cxnId="{B02D2704-81B4-47B3-8685-988AF47E5331}">
      <dgm:prSet/>
      <dgm:spPr/>
      <dgm:t>
        <a:bodyPr/>
        <a:lstStyle/>
        <a:p>
          <a:endParaRPr lang="es-EC"/>
        </a:p>
      </dgm:t>
    </dgm:pt>
    <dgm:pt modelId="{FD225ECD-85D3-4D8D-965B-869DFC49A1DA}">
      <dgm:prSet phldrT="[Texto]" custT="1"/>
      <dgm:spPr/>
      <dgm:t>
        <a:bodyPr/>
        <a:lstStyle/>
        <a:p>
          <a:r>
            <a:rPr lang="es-EC" sz="1600" dirty="0" smtClean="0"/>
            <a:t>Responsable</a:t>
          </a:r>
          <a:endParaRPr lang="es-EC" sz="1600" dirty="0"/>
        </a:p>
      </dgm:t>
    </dgm:pt>
    <dgm:pt modelId="{82E9EA12-5A68-4F05-88AC-1F6FDECCC275}" type="parTrans" cxnId="{EA1A0798-4F3D-4B79-B189-D1B39C2C359C}">
      <dgm:prSet/>
      <dgm:spPr/>
      <dgm:t>
        <a:bodyPr/>
        <a:lstStyle/>
        <a:p>
          <a:endParaRPr lang="es-EC"/>
        </a:p>
      </dgm:t>
    </dgm:pt>
    <dgm:pt modelId="{5DDFAA26-CA27-44A4-809D-90C016412B77}" type="sibTrans" cxnId="{EA1A0798-4F3D-4B79-B189-D1B39C2C359C}">
      <dgm:prSet/>
      <dgm:spPr/>
      <dgm:t>
        <a:bodyPr/>
        <a:lstStyle/>
        <a:p>
          <a:endParaRPr lang="es-EC"/>
        </a:p>
      </dgm:t>
    </dgm:pt>
    <dgm:pt modelId="{98D84F8A-2335-AA40-97B8-BC24241DB288}" type="pres">
      <dgm:prSet presAssocID="{CE7DF9BE-2280-40AF-8224-BBB32B84A113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828C9C6C-B6DA-4947-AB75-6F64269B0532}" type="pres">
      <dgm:prSet presAssocID="{A7D314D9-E6FF-4385-83A1-32DA02F901A6}" presName="Accent1" presStyleCnt="0"/>
      <dgm:spPr/>
      <dgm:t>
        <a:bodyPr/>
        <a:lstStyle/>
        <a:p>
          <a:endParaRPr lang="es-ES"/>
        </a:p>
      </dgm:t>
    </dgm:pt>
    <dgm:pt modelId="{F4DCF9EF-C432-A74F-8960-04C7F8518C08}" type="pres">
      <dgm:prSet presAssocID="{A7D314D9-E6FF-4385-83A1-32DA02F901A6}" presName="Accent" presStyleLbl="node1" presStyleIdx="0" presStyleCnt="3"/>
      <dgm:spPr/>
      <dgm:t>
        <a:bodyPr/>
        <a:lstStyle/>
        <a:p>
          <a:endParaRPr lang="es-ES"/>
        </a:p>
      </dgm:t>
    </dgm:pt>
    <dgm:pt modelId="{68D46C82-2BF3-2647-9B46-176BD3A7A743}" type="pres">
      <dgm:prSet presAssocID="{A7D314D9-E6FF-4385-83A1-32DA02F901A6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371F92-A7C0-AC4A-9510-F40B22946B78}" type="pres">
      <dgm:prSet presAssocID="{653B0FCE-26F0-4DF9-AAFD-B8722D5AEEEB}" presName="Accent2" presStyleCnt="0"/>
      <dgm:spPr/>
      <dgm:t>
        <a:bodyPr/>
        <a:lstStyle/>
        <a:p>
          <a:endParaRPr lang="es-ES"/>
        </a:p>
      </dgm:t>
    </dgm:pt>
    <dgm:pt modelId="{FFF0C773-506E-624B-A0A5-C55BE5E275D8}" type="pres">
      <dgm:prSet presAssocID="{653B0FCE-26F0-4DF9-AAFD-B8722D5AEEEB}" presName="Accent" presStyleLbl="node1" presStyleIdx="1" presStyleCnt="3" custLinFactNeighborX="-10197" custLinFactNeighborY="-87"/>
      <dgm:spPr/>
      <dgm:t>
        <a:bodyPr/>
        <a:lstStyle/>
        <a:p>
          <a:endParaRPr lang="es-ES"/>
        </a:p>
      </dgm:t>
    </dgm:pt>
    <dgm:pt modelId="{C1F2F296-6D43-3D47-9A2B-B5DA426BF18B}" type="pres">
      <dgm:prSet presAssocID="{653B0FCE-26F0-4DF9-AAFD-B8722D5AEEEB}" presName="Parent2" presStyleLbl="revTx" presStyleIdx="1" presStyleCnt="3" custScaleX="144171" custLinFactNeighborX="-6175" custLinFactNeighborY="885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E8E555A-FDE5-B647-91CC-5F4F96E1CA0B}" type="pres">
      <dgm:prSet presAssocID="{FD225ECD-85D3-4D8D-965B-869DFC49A1DA}" presName="Accent3" presStyleCnt="0"/>
      <dgm:spPr/>
      <dgm:t>
        <a:bodyPr/>
        <a:lstStyle/>
        <a:p>
          <a:endParaRPr lang="es-ES"/>
        </a:p>
      </dgm:t>
    </dgm:pt>
    <dgm:pt modelId="{AAC86AC1-4F15-6F44-B624-043A967346F8}" type="pres">
      <dgm:prSet presAssocID="{FD225ECD-85D3-4D8D-965B-869DFC49A1DA}" presName="Accent" presStyleLbl="node1" presStyleIdx="2" presStyleCnt="3" custLinFactNeighborX="-619" custLinFactNeighborY="-441"/>
      <dgm:spPr/>
      <dgm:t>
        <a:bodyPr/>
        <a:lstStyle/>
        <a:p>
          <a:endParaRPr lang="es-ES"/>
        </a:p>
      </dgm:t>
    </dgm:pt>
    <dgm:pt modelId="{F4D9C911-C765-D547-B44D-C611C6BF3DB0}" type="pres">
      <dgm:prSet presAssocID="{FD225ECD-85D3-4D8D-965B-869DFC49A1DA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A1A0798-4F3D-4B79-B189-D1B39C2C359C}" srcId="{CE7DF9BE-2280-40AF-8224-BBB32B84A113}" destId="{FD225ECD-85D3-4D8D-965B-869DFC49A1DA}" srcOrd="2" destOrd="0" parTransId="{82E9EA12-5A68-4F05-88AC-1F6FDECCC275}" sibTransId="{5DDFAA26-CA27-44A4-809D-90C016412B77}"/>
    <dgm:cxn modelId="{18C208B2-E412-401D-8071-BB35F6EFA188}" type="presOf" srcId="{CE7DF9BE-2280-40AF-8224-BBB32B84A113}" destId="{98D84F8A-2335-AA40-97B8-BC24241DB288}" srcOrd="0" destOrd="0" presId="urn:microsoft.com/office/officeart/2009/layout/CircleArrowProcess"/>
    <dgm:cxn modelId="{2231ABB8-EDEA-4BD7-9861-3C0AF1F82C6D}" type="presOf" srcId="{A7D314D9-E6FF-4385-83A1-32DA02F901A6}" destId="{68D46C82-2BF3-2647-9B46-176BD3A7A743}" srcOrd="0" destOrd="0" presId="urn:microsoft.com/office/officeart/2009/layout/CircleArrowProcess"/>
    <dgm:cxn modelId="{35503847-1A56-4EB4-8608-B1FD629CD049}" type="presOf" srcId="{653B0FCE-26F0-4DF9-AAFD-B8722D5AEEEB}" destId="{C1F2F296-6D43-3D47-9A2B-B5DA426BF18B}" srcOrd="0" destOrd="0" presId="urn:microsoft.com/office/officeart/2009/layout/CircleArrowProcess"/>
    <dgm:cxn modelId="{CA7D9749-4AEC-4F72-8E75-29C97FF3BCC6}" type="presOf" srcId="{FD225ECD-85D3-4D8D-965B-869DFC49A1DA}" destId="{F4D9C911-C765-D547-B44D-C611C6BF3DB0}" srcOrd="0" destOrd="0" presId="urn:microsoft.com/office/officeart/2009/layout/CircleArrowProcess"/>
    <dgm:cxn modelId="{B02D2704-81B4-47B3-8685-988AF47E5331}" srcId="{CE7DF9BE-2280-40AF-8224-BBB32B84A113}" destId="{653B0FCE-26F0-4DF9-AAFD-B8722D5AEEEB}" srcOrd="1" destOrd="0" parTransId="{0E20BBD5-4302-44E6-8DA1-A62B49D38A5F}" sibTransId="{07C2C426-ECB0-4B93-A202-608F6A5E0A55}"/>
    <dgm:cxn modelId="{ABE57CB0-68E2-40E5-B72E-0AF505568041}" srcId="{CE7DF9BE-2280-40AF-8224-BBB32B84A113}" destId="{A7D314D9-E6FF-4385-83A1-32DA02F901A6}" srcOrd="0" destOrd="0" parTransId="{3942579B-5220-4DBE-BEAA-57385BEF189C}" sibTransId="{3A72BE1C-0D91-4823-B9A0-57AE3E064F73}"/>
    <dgm:cxn modelId="{A8816B01-59D0-4191-8790-85024308C9CA}" type="presParOf" srcId="{98D84F8A-2335-AA40-97B8-BC24241DB288}" destId="{828C9C6C-B6DA-4947-AB75-6F64269B0532}" srcOrd="0" destOrd="0" presId="urn:microsoft.com/office/officeart/2009/layout/CircleArrowProcess"/>
    <dgm:cxn modelId="{51EB47E3-1B16-479F-955F-56A4F88093E8}" type="presParOf" srcId="{828C9C6C-B6DA-4947-AB75-6F64269B0532}" destId="{F4DCF9EF-C432-A74F-8960-04C7F8518C08}" srcOrd="0" destOrd="0" presId="urn:microsoft.com/office/officeart/2009/layout/CircleArrowProcess"/>
    <dgm:cxn modelId="{B13ACF45-BF54-4895-853D-BFC7D99A0F17}" type="presParOf" srcId="{98D84F8A-2335-AA40-97B8-BC24241DB288}" destId="{68D46C82-2BF3-2647-9B46-176BD3A7A743}" srcOrd="1" destOrd="0" presId="urn:microsoft.com/office/officeart/2009/layout/CircleArrowProcess"/>
    <dgm:cxn modelId="{7CEF80FC-530D-42A2-B784-82A664AD59CD}" type="presParOf" srcId="{98D84F8A-2335-AA40-97B8-BC24241DB288}" destId="{B7371F92-A7C0-AC4A-9510-F40B22946B78}" srcOrd="2" destOrd="0" presId="urn:microsoft.com/office/officeart/2009/layout/CircleArrowProcess"/>
    <dgm:cxn modelId="{C2107B2F-D1CE-40A1-A754-54417068DCC9}" type="presParOf" srcId="{B7371F92-A7C0-AC4A-9510-F40B22946B78}" destId="{FFF0C773-506E-624B-A0A5-C55BE5E275D8}" srcOrd="0" destOrd="0" presId="urn:microsoft.com/office/officeart/2009/layout/CircleArrowProcess"/>
    <dgm:cxn modelId="{2FCB131B-5415-40BB-9155-5851336DA817}" type="presParOf" srcId="{98D84F8A-2335-AA40-97B8-BC24241DB288}" destId="{C1F2F296-6D43-3D47-9A2B-B5DA426BF18B}" srcOrd="3" destOrd="0" presId="urn:microsoft.com/office/officeart/2009/layout/CircleArrowProcess"/>
    <dgm:cxn modelId="{38C8AFE6-B920-420A-A843-3CEC1639B923}" type="presParOf" srcId="{98D84F8A-2335-AA40-97B8-BC24241DB288}" destId="{DE8E555A-FDE5-B647-91CC-5F4F96E1CA0B}" srcOrd="4" destOrd="0" presId="urn:microsoft.com/office/officeart/2009/layout/CircleArrowProcess"/>
    <dgm:cxn modelId="{2057D9AC-EF89-418D-ADAD-424A001582D0}" type="presParOf" srcId="{DE8E555A-FDE5-B647-91CC-5F4F96E1CA0B}" destId="{AAC86AC1-4F15-6F44-B624-043A967346F8}" srcOrd="0" destOrd="0" presId="urn:microsoft.com/office/officeart/2009/layout/CircleArrowProcess"/>
    <dgm:cxn modelId="{CC47912E-DBC1-4B04-BBC6-ACF7534AD90E}" type="presParOf" srcId="{98D84F8A-2335-AA40-97B8-BC24241DB288}" destId="{F4D9C911-C765-D547-B44D-C611C6BF3DB0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0855F3F-6B87-4C42-B7A7-D2785A0FBA19}" type="doc">
      <dgm:prSet loTypeId="urn:microsoft.com/office/officeart/2008/layout/IncreasingCircleProcess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90AC6C6-2796-4648-BDDA-FC6A5ED828DD}">
      <dgm:prSet phldrT="[Texto]" custT="1"/>
      <dgm:spPr/>
      <dgm:t>
        <a:bodyPr/>
        <a:lstStyle/>
        <a:p>
          <a:r>
            <a:rPr lang="es-ES" sz="3200" dirty="0" smtClean="0"/>
            <a:t>Participantes</a:t>
          </a:r>
          <a:endParaRPr lang="es-ES" sz="3200" dirty="0"/>
        </a:p>
      </dgm:t>
    </dgm:pt>
    <dgm:pt modelId="{B86B1910-DAB6-41DA-8D04-C0694B1ED9DE}" type="parTrans" cxnId="{C3C3F5F5-DD1A-426E-A88F-D0F65D132C52}">
      <dgm:prSet/>
      <dgm:spPr/>
      <dgm:t>
        <a:bodyPr/>
        <a:lstStyle/>
        <a:p>
          <a:endParaRPr lang="es-ES"/>
        </a:p>
      </dgm:t>
    </dgm:pt>
    <dgm:pt modelId="{8BD9AFB9-F5B2-43D7-AF53-DC11E39C94F8}" type="sibTrans" cxnId="{C3C3F5F5-DD1A-426E-A88F-D0F65D132C52}">
      <dgm:prSet/>
      <dgm:spPr/>
      <dgm:t>
        <a:bodyPr/>
        <a:lstStyle/>
        <a:p>
          <a:endParaRPr lang="es-ES"/>
        </a:p>
      </dgm:t>
    </dgm:pt>
    <dgm:pt modelId="{12ADD7A0-6A17-439E-A909-3170AFD5A1EC}">
      <dgm:prSet phldrT="[Texto]" custT="1"/>
      <dgm:spPr/>
      <dgm:t>
        <a:bodyPr/>
        <a:lstStyle/>
        <a:p>
          <a:r>
            <a:rPr lang="es-ES" sz="3200" dirty="0" smtClean="0"/>
            <a:t>Objetivo</a:t>
          </a:r>
          <a:endParaRPr lang="es-ES" sz="3200" dirty="0"/>
        </a:p>
      </dgm:t>
    </dgm:pt>
    <dgm:pt modelId="{E071DC5A-033E-4D3E-B4AE-0BEEF9843692}" type="parTrans" cxnId="{A7CB4681-BCA1-48F9-BF41-EEC88EEA259A}">
      <dgm:prSet/>
      <dgm:spPr/>
      <dgm:t>
        <a:bodyPr/>
        <a:lstStyle/>
        <a:p>
          <a:endParaRPr lang="es-ES"/>
        </a:p>
      </dgm:t>
    </dgm:pt>
    <dgm:pt modelId="{0982D4B9-72BA-433B-AB10-AEF8E86BCDAD}" type="sibTrans" cxnId="{A7CB4681-BCA1-48F9-BF41-EEC88EEA259A}">
      <dgm:prSet/>
      <dgm:spPr/>
      <dgm:t>
        <a:bodyPr/>
        <a:lstStyle/>
        <a:p>
          <a:endParaRPr lang="es-ES"/>
        </a:p>
      </dgm:t>
    </dgm:pt>
    <dgm:pt modelId="{66223975-D65D-4FE3-BE42-88FD47BECC15}">
      <dgm:prSet phldrT="[Texto]" custT="1"/>
      <dgm:spPr/>
      <dgm:t>
        <a:bodyPr/>
        <a:lstStyle/>
        <a:p>
          <a:r>
            <a:rPr lang="es-ES" sz="1600" dirty="0" smtClean="0"/>
            <a:t>Contar con un espacio lúdico abierto para niños de guarderías y  educación inicial con la finalidad de difundir la importancia del cumplimiento de los deberes fiscales en  el desarrollo del país.</a:t>
          </a:r>
          <a:endParaRPr lang="es-ES" sz="1200" dirty="0"/>
        </a:p>
      </dgm:t>
    </dgm:pt>
    <dgm:pt modelId="{AC1BF7EE-1BF9-4E94-86FE-B1CF3D35E183}" type="parTrans" cxnId="{C8C07780-ADC3-4A5E-9821-D201857939D8}">
      <dgm:prSet/>
      <dgm:spPr/>
      <dgm:t>
        <a:bodyPr/>
        <a:lstStyle/>
        <a:p>
          <a:endParaRPr lang="es-ES"/>
        </a:p>
      </dgm:t>
    </dgm:pt>
    <dgm:pt modelId="{9280002C-E7FA-43DA-949B-7604EECA8DAC}" type="sibTrans" cxnId="{C8C07780-ADC3-4A5E-9821-D201857939D8}">
      <dgm:prSet/>
      <dgm:spPr/>
      <dgm:t>
        <a:bodyPr/>
        <a:lstStyle/>
        <a:p>
          <a:endParaRPr lang="es-ES"/>
        </a:p>
      </dgm:t>
    </dgm:pt>
    <dgm:pt modelId="{53F47139-7F13-400A-80D2-1202107C67F1}">
      <dgm:prSet phldrT="[Texto]" custT="1"/>
      <dgm:spPr/>
      <dgm:t>
        <a:bodyPr/>
        <a:lstStyle/>
        <a:p>
          <a:r>
            <a:rPr lang="es-ES" sz="1600" dirty="0" smtClean="0"/>
            <a:t> </a:t>
          </a:r>
          <a:r>
            <a:rPr lang="es-ES" sz="2000" dirty="0" smtClean="0"/>
            <a:t>Infantes y niños de guarderías y de educación inicial de 3 a 5 años</a:t>
          </a:r>
          <a:endParaRPr lang="es-ES" sz="1400" dirty="0"/>
        </a:p>
      </dgm:t>
    </dgm:pt>
    <dgm:pt modelId="{CA137EE3-4464-4606-9BE3-8BCF4AB332B1}" type="parTrans" cxnId="{1FD47AD6-A65F-4416-8367-67341B5C3819}">
      <dgm:prSet/>
      <dgm:spPr/>
      <dgm:t>
        <a:bodyPr/>
        <a:lstStyle/>
        <a:p>
          <a:endParaRPr lang="es-ES"/>
        </a:p>
      </dgm:t>
    </dgm:pt>
    <dgm:pt modelId="{F06153A9-499C-416C-86F6-3652EAF5D5CA}" type="sibTrans" cxnId="{1FD47AD6-A65F-4416-8367-67341B5C3819}">
      <dgm:prSet/>
      <dgm:spPr/>
      <dgm:t>
        <a:bodyPr/>
        <a:lstStyle/>
        <a:p>
          <a:endParaRPr lang="es-ES"/>
        </a:p>
      </dgm:t>
    </dgm:pt>
    <dgm:pt modelId="{979D405B-9DD5-41AE-B907-B25AE8B09E23}">
      <dgm:prSet phldrT="[Texto]" custT="1"/>
      <dgm:spPr/>
      <dgm:t>
        <a:bodyPr/>
        <a:lstStyle/>
        <a:p>
          <a:r>
            <a:rPr lang="es-ES" sz="2000" dirty="0" smtClean="0"/>
            <a:t> Niños de educación básica de  5 a 8 años.</a:t>
          </a:r>
        </a:p>
      </dgm:t>
    </dgm:pt>
    <dgm:pt modelId="{B90492BE-052A-4B57-BEF7-2898E16B3892}" type="parTrans" cxnId="{C44246A5-FBE6-4CB0-ABB7-6E346B9E7C8F}">
      <dgm:prSet/>
      <dgm:spPr/>
      <dgm:t>
        <a:bodyPr/>
        <a:lstStyle/>
        <a:p>
          <a:endParaRPr lang="es-ES"/>
        </a:p>
      </dgm:t>
    </dgm:pt>
    <dgm:pt modelId="{D2164773-1393-427A-8DEA-F172B9532789}" type="sibTrans" cxnId="{C44246A5-FBE6-4CB0-ABB7-6E346B9E7C8F}">
      <dgm:prSet/>
      <dgm:spPr/>
      <dgm:t>
        <a:bodyPr/>
        <a:lstStyle/>
        <a:p>
          <a:endParaRPr lang="es-ES"/>
        </a:p>
      </dgm:t>
    </dgm:pt>
    <dgm:pt modelId="{1A3D7145-D9F6-4330-898D-7DBCE87D06F4}" type="pres">
      <dgm:prSet presAssocID="{20855F3F-6B87-4C42-B7A7-D2785A0FBA19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C3854E45-3B17-4685-9464-F71D0653D6B0}" type="pres">
      <dgm:prSet presAssocID="{12ADD7A0-6A17-439E-A909-3170AFD5A1EC}" presName="composite" presStyleCnt="0"/>
      <dgm:spPr/>
      <dgm:t>
        <a:bodyPr/>
        <a:lstStyle/>
        <a:p>
          <a:endParaRPr lang="es-EC"/>
        </a:p>
      </dgm:t>
    </dgm:pt>
    <dgm:pt modelId="{D1D4AD82-8B8D-4E87-AC15-63641466A471}" type="pres">
      <dgm:prSet presAssocID="{12ADD7A0-6A17-439E-A909-3170AFD5A1EC}" presName="BackAccent" presStyleLbl="bgShp" presStyleIdx="0" presStyleCnt="2" custLinFactNeighborX="-1392" custLinFactNeighborY="8251"/>
      <dgm:spPr/>
      <dgm:t>
        <a:bodyPr/>
        <a:lstStyle/>
        <a:p>
          <a:endParaRPr lang="es-EC"/>
        </a:p>
      </dgm:t>
    </dgm:pt>
    <dgm:pt modelId="{9741BD0E-C2A5-48A4-9396-FF79EE5BE51C}" type="pres">
      <dgm:prSet presAssocID="{12ADD7A0-6A17-439E-A909-3170AFD5A1EC}" presName="Accent" presStyleLbl="alignNode1" presStyleIdx="0" presStyleCnt="2" custLinFactNeighborX="-2708" custLinFactNeighborY="-2186"/>
      <dgm:spPr/>
      <dgm:t>
        <a:bodyPr/>
        <a:lstStyle/>
        <a:p>
          <a:endParaRPr lang="es-EC"/>
        </a:p>
      </dgm:t>
    </dgm:pt>
    <dgm:pt modelId="{B23F746E-7E02-43E4-8681-4B60779158CF}" type="pres">
      <dgm:prSet presAssocID="{12ADD7A0-6A17-439E-A909-3170AFD5A1EC}" presName="Child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B9D2542-E874-440F-A2B4-EE43BCB11E2A}" type="pres">
      <dgm:prSet presAssocID="{12ADD7A0-6A17-439E-A909-3170AFD5A1EC}" presName="Parent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D69842E-5BEA-42C3-B547-59A1A4CA01AE}" type="pres">
      <dgm:prSet presAssocID="{0982D4B9-72BA-433B-AB10-AEF8E86BCDAD}" presName="sibTrans" presStyleCnt="0"/>
      <dgm:spPr/>
      <dgm:t>
        <a:bodyPr/>
        <a:lstStyle/>
        <a:p>
          <a:endParaRPr lang="es-EC"/>
        </a:p>
      </dgm:t>
    </dgm:pt>
    <dgm:pt modelId="{C5DF23B0-D7DA-492C-ADAD-A6C97FF76CCE}" type="pres">
      <dgm:prSet presAssocID="{C90AC6C6-2796-4648-BDDA-FC6A5ED828DD}" presName="composite" presStyleCnt="0"/>
      <dgm:spPr/>
      <dgm:t>
        <a:bodyPr/>
        <a:lstStyle/>
        <a:p>
          <a:endParaRPr lang="es-EC"/>
        </a:p>
      </dgm:t>
    </dgm:pt>
    <dgm:pt modelId="{52D3E141-FB1A-42AF-B2DD-A04E4BC14316}" type="pres">
      <dgm:prSet presAssocID="{C90AC6C6-2796-4648-BDDA-FC6A5ED828DD}" presName="BackAccent" presStyleLbl="bgShp" presStyleIdx="1" presStyleCnt="2" custLinFactX="-200000" custLinFactNeighborX="-237408" custLinFactNeighborY="9735"/>
      <dgm:spPr/>
      <dgm:t>
        <a:bodyPr/>
        <a:lstStyle/>
        <a:p>
          <a:endParaRPr lang="es-EC"/>
        </a:p>
      </dgm:t>
    </dgm:pt>
    <dgm:pt modelId="{FFB0CCE2-7760-45EC-8ED6-3440F6FFC461}" type="pres">
      <dgm:prSet presAssocID="{C90AC6C6-2796-4648-BDDA-FC6A5ED828DD}" presName="Accent" presStyleLbl="alignNode1" presStyleIdx="1" presStyleCnt="2"/>
      <dgm:spPr/>
      <dgm:t>
        <a:bodyPr/>
        <a:lstStyle/>
        <a:p>
          <a:endParaRPr lang="es-EC"/>
        </a:p>
      </dgm:t>
    </dgm:pt>
    <dgm:pt modelId="{F118DC49-F98D-458E-B70E-948650B834B3}" type="pres">
      <dgm:prSet presAssocID="{C90AC6C6-2796-4648-BDDA-FC6A5ED828DD}" presName="Child" presStyleLbl="revTx" presStyleIdx="2" presStyleCnt="4" custScaleX="170261" custLinFactNeighborX="23802" custLinFactNeighborY="-244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AA1229-DC5B-49D4-BE02-2A38F3552D04}" type="pres">
      <dgm:prSet presAssocID="{C90AC6C6-2796-4648-BDDA-FC6A5ED828DD}" presName="Parent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FD47AD6-A65F-4416-8367-67341B5C3819}" srcId="{C90AC6C6-2796-4648-BDDA-FC6A5ED828DD}" destId="{53F47139-7F13-400A-80D2-1202107C67F1}" srcOrd="0" destOrd="0" parTransId="{CA137EE3-4464-4606-9BE3-8BCF4AB332B1}" sibTransId="{F06153A9-499C-416C-86F6-3652EAF5D5CA}"/>
    <dgm:cxn modelId="{9AD92D25-5372-46A2-9DD1-2FA3DF25CB0F}" type="presOf" srcId="{979D405B-9DD5-41AE-B907-B25AE8B09E23}" destId="{F118DC49-F98D-458E-B70E-948650B834B3}" srcOrd="0" destOrd="1" presId="urn:microsoft.com/office/officeart/2008/layout/IncreasingCircleProcess"/>
    <dgm:cxn modelId="{C3C3F5F5-DD1A-426E-A88F-D0F65D132C52}" srcId="{20855F3F-6B87-4C42-B7A7-D2785A0FBA19}" destId="{C90AC6C6-2796-4648-BDDA-FC6A5ED828DD}" srcOrd="1" destOrd="0" parTransId="{B86B1910-DAB6-41DA-8D04-C0694B1ED9DE}" sibTransId="{8BD9AFB9-F5B2-43D7-AF53-DC11E39C94F8}"/>
    <dgm:cxn modelId="{7F88A6A3-87A1-40B6-A383-41D07B0408CB}" type="presOf" srcId="{66223975-D65D-4FE3-BE42-88FD47BECC15}" destId="{B23F746E-7E02-43E4-8681-4B60779158CF}" srcOrd="0" destOrd="0" presId="urn:microsoft.com/office/officeart/2008/layout/IncreasingCircleProcess"/>
    <dgm:cxn modelId="{C8C07780-ADC3-4A5E-9821-D201857939D8}" srcId="{12ADD7A0-6A17-439E-A909-3170AFD5A1EC}" destId="{66223975-D65D-4FE3-BE42-88FD47BECC15}" srcOrd="0" destOrd="0" parTransId="{AC1BF7EE-1BF9-4E94-86FE-B1CF3D35E183}" sibTransId="{9280002C-E7FA-43DA-949B-7604EECA8DAC}"/>
    <dgm:cxn modelId="{073D4A95-D925-4F53-921E-F537175ACDE4}" type="presOf" srcId="{53F47139-7F13-400A-80D2-1202107C67F1}" destId="{F118DC49-F98D-458E-B70E-948650B834B3}" srcOrd="0" destOrd="0" presId="urn:microsoft.com/office/officeart/2008/layout/IncreasingCircleProcess"/>
    <dgm:cxn modelId="{A7CB4681-BCA1-48F9-BF41-EEC88EEA259A}" srcId="{20855F3F-6B87-4C42-B7A7-D2785A0FBA19}" destId="{12ADD7A0-6A17-439E-A909-3170AFD5A1EC}" srcOrd="0" destOrd="0" parTransId="{E071DC5A-033E-4D3E-B4AE-0BEEF9843692}" sibTransId="{0982D4B9-72BA-433B-AB10-AEF8E86BCDAD}"/>
    <dgm:cxn modelId="{8FB33A82-BD8D-415C-890F-8FBCF825DC15}" type="presOf" srcId="{12ADD7A0-6A17-439E-A909-3170AFD5A1EC}" destId="{9B9D2542-E874-440F-A2B4-EE43BCB11E2A}" srcOrd="0" destOrd="0" presId="urn:microsoft.com/office/officeart/2008/layout/IncreasingCircleProcess"/>
    <dgm:cxn modelId="{C44246A5-FBE6-4CB0-ABB7-6E346B9E7C8F}" srcId="{C90AC6C6-2796-4648-BDDA-FC6A5ED828DD}" destId="{979D405B-9DD5-41AE-B907-B25AE8B09E23}" srcOrd="1" destOrd="0" parTransId="{B90492BE-052A-4B57-BEF7-2898E16B3892}" sibTransId="{D2164773-1393-427A-8DEA-F172B9532789}"/>
    <dgm:cxn modelId="{24EB9304-0CAD-4E45-9E03-F9AB9DC67747}" type="presOf" srcId="{C90AC6C6-2796-4648-BDDA-FC6A5ED828DD}" destId="{A5AA1229-DC5B-49D4-BE02-2A38F3552D04}" srcOrd="0" destOrd="0" presId="urn:microsoft.com/office/officeart/2008/layout/IncreasingCircleProcess"/>
    <dgm:cxn modelId="{1C6BA57D-D39A-4655-B699-C9CD246FC625}" type="presOf" srcId="{20855F3F-6B87-4C42-B7A7-D2785A0FBA19}" destId="{1A3D7145-D9F6-4330-898D-7DBCE87D06F4}" srcOrd="0" destOrd="0" presId="urn:microsoft.com/office/officeart/2008/layout/IncreasingCircleProcess"/>
    <dgm:cxn modelId="{84934BFA-DBAF-4768-BA97-BCBC09C21503}" type="presParOf" srcId="{1A3D7145-D9F6-4330-898D-7DBCE87D06F4}" destId="{C3854E45-3B17-4685-9464-F71D0653D6B0}" srcOrd="0" destOrd="0" presId="urn:microsoft.com/office/officeart/2008/layout/IncreasingCircleProcess"/>
    <dgm:cxn modelId="{6F0EFC48-8E61-464C-B80E-8F53735E3994}" type="presParOf" srcId="{C3854E45-3B17-4685-9464-F71D0653D6B0}" destId="{D1D4AD82-8B8D-4E87-AC15-63641466A471}" srcOrd="0" destOrd="0" presId="urn:microsoft.com/office/officeart/2008/layout/IncreasingCircleProcess"/>
    <dgm:cxn modelId="{41B86BE0-B26D-4785-9BB2-1B556DC8777E}" type="presParOf" srcId="{C3854E45-3B17-4685-9464-F71D0653D6B0}" destId="{9741BD0E-C2A5-48A4-9396-FF79EE5BE51C}" srcOrd="1" destOrd="0" presId="urn:microsoft.com/office/officeart/2008/layout/IncreasingCircleProcess"/>
    <dgm:cxn modelId="{143F3BA3-9619-4A15-8866-5898276D08F0}" type="presParOf" srcId="{C3854E45-3B17-4685-9464-F71D0653D6B0}" destId="{B23F746E-7E02-43E4-8681-4B60779158CF}" srcOrd="2" destOrd="0" presId="urn:microsoft.com/office/officeart/2008/layout/IncreasingCircleProcess"/>
    <dgm:cxn modelId="{AD4F21BE-A252-4BBA-A482-9458FD37CE21}" type="presParOf" srcId="{C3854E45-3B17-4685-9464-F71D0653D6B0}" destId="{9B9D2542-E874-440F-A2B4-EE43BCB11E2A}" srcOrd="3" destOrd="0" presId="urn:microsoft.com/office/officeart/2008/layout/IncreasingCircleProcess"/>
    <dgm:cxn modelId="{ADFDA52B-92D8-42F4-B085-7F48D709A879}" type="presParOf" srcId="{1A3D7145-D9F6-4330-898D-7DBCE87D06F4}" destId="{7D69842E-5BEA-42C3-B547-59A1A4CA01AE}" srcOrd="1" destOrd="0" presId="urn:microsoft.com/office/officeart/2008/layout/IncreasingCircleProcess"/>
    <dgm:cxn modelId="{018C8B9B-44D9-4FCE-B13D-EDD7CE6842EC}" type="presParOf" srcId="{1A3D7145-D9F6-4330-898D-7DBCE87D06F4}" destId="{C5DF23B0-D7DA-492C-ADAD-A6C97FF76CCE}" srcOrd="2" destOrd="0" presId="urn:microsoft.com/office/officeart/2008/layout/IncreasingCircleProcess"/>
    <dgm:cxn modelId="{1A1DCA0E-72B1-45DD-9F15-B587D6835CF7}" type="presParOf" srcId="{C5DF23B0-D7DA-492C-ADAD-A6C97FF76CCE}" destId="{52D3E141-FB1A-42AF-B2DD-A04E4BC14316}" srcOrd="0" destOrd="0" presId="urn:microsoft.com/office/officeart/2008/layout/IncreasingCircleProcess"/>
    <dgm:cxn modelId="{2B811BE9-4BD3-4387-BAEB-E29EB66E9924}" type="presParOf" srcId="{C5DF23B0-D7DA-492C-ADAD-A6C97FF76CCE}" destId="{FFB0CCE2-7760-45EC-8ED6-3440F6FFC461}" srcOrd="1" destOrd="0" presId="urn:microsoft.com/office/officeart/2008/layout/IncreasingCircleProcess"/>
    <dgm:cxn modelId="{AB425748-1612-46A5-A313-27E3707A588A}" type="presParOf" srcId="{C5DF23B0-D7DA-492C-ADAD-A6C97FF76CCE}" destId="{F118DC49-F98D-458E-B70E-948650B834B3}" srcOrd="2" destOrd="0" presId="urn:microsoft.com/office/officeart/2008/layout/IncreasingCircleProcess"/>
    <dgm:cxn modelId="{42F70219-9444-438E-A043-F48138D4DB88}" type="presParOf" srcId="{C5DF23B0-D7DA-492C-ADAD-A6C97FF76CCE}" destId="{A5AA1229-DC5B-49D4-BE02-2A38F3552D04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1D27A28-E3AE-40EE-89C2-8FF449D41B74}" type="doc">
      <dgm:prSet loTypeId="urn:microsoft.com/office/officeart/2005/8/layout/process4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096D6DA1-3D99-4FC6-9215-1EAC574B872E}">
      <dgm:prSet phldrT="[Texto]"/>
      <dgm:spPr/>
      <dgm:t>
        <a:bodyPr/>
        <a:lstStyle/>
        <a:p>
          <a:r>
            <a:rPr lang="es-EC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</a:rPr>
            <a:t>Nuevo Currículo Escolar para Educación Básica</a:t>
          </a:r>
          <a:endParaRPr lang="es-EC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yriad Pro"/>
          </a:endParaRPr>
        </a:p>
      </dgm:t>
    </dgm:pt>
    <dgm:pt modelId="{35F30ADD-368A-4B57-9F9E-F8F289193E42}" type="parTrans" cxnId="{75C658E9-3525-43FB-832F-C783D3EEEE2A}">
      <dgm:prSet/>
      <dgm:spPr/>
      <dgm:t>
        <a:bodyPr/>
        <a:lstStyle/>
        <a:p>
          <a:endParaRPr lang="es-EC"/>
        </a:p>
      </dgm:t>
    </dgm:pt>
    <dgm:pt modelId="{D6010F9F-633F-4E60-9BE8-1D7342ED9421}" type="sibTrans" cxnId="{75C658E9-3525-43FB-832F-C783D3EEEE2A}">
      <dgm:prSet/>
      <dgm:spPr/>
      <dgm:t>
        <a:bodyPr/>
        <a:lstStyle/>
        <a:p>
          <a:endParaRPr lang="es-EC"/>
        </a:p>
      </dgm:t>
    </dgm:pt>
    <dgm:pt modelId="{CD9C4A52-7B4C-47A8-855E-0A4C1985333E}">
      <dgm:prSet phldrT="[Texto]"/>
      <dgm:spPr/>
      <dgm:t>
        <a:bodyPr/>
        <a:lstStyle/>
        <a:p>
          <a:r>
            <a:rPr lang="es-EC" dirty="0" smtClean="0">
              <a:solidFill>
                <a:schemeClr val="tx2"/>
              </a:solidFill>
              <a:latin typeface="Myriad Pro"/>
            </a:rPr>
            <a:t>Inserción de contenidos tributarios en las destrezas con criterio de desempeño (lengua y literatura, matemáticas y estudios sociales) </a:t>
          </a:r>
          <a:endParaRPr lang="es-EC" dirty="0">
            <a:solidFill>
              <a:schemeClr val="tx2"/>
            </a:solidFill>
            <a:latin typeface="Myriad Pro"/>
          </a:endParaRPr>
        </a:p>
      </dgm:t>
    </dgm:pt>
    <dgm:pt modelId="{8F82AF43-5A4E-48A4-BBF7-DBB77CACA7AC}" type="parTrans" cxnId="{6B81BAF4-1F6E-43AB-A164-5510A9B48CF1}">
      <dgm:prSet/>
      <dgm:spPr/>
      <dgm:t>
        <a:bodyPr/>
        <a:lstStyle/>
        <a:p>
          <a:endParaRPr lang="es-EC"/>
        </a:p>
      </dgm:t>
    </dgm:pt>
    <dgm:pt modelId="{72546B09-A319-4684-8545-67882897C8C6}" type="sibTrans" cxnId="{6B81BAF4-1F6E-43AB-A164-5510A9B48CF1}">
      <dgm:prSet/>
      <dgm:spPr/>
      <dgm:t>
        <a:bodyPr/>
        <a:lstStyle/>
        <a:p>
          <a:endParaRPr lang="es-EC"/>
        </a:p>
      </dgm:t>
    </dgm:pt>
    <dgm:pt modelId="{22C654A8-B613-485D-8D68-631400927C58}">
      <dgm:prSet phldrT="[Texto]"/>
      <dgm:spPr/>
      <dgm:t>
        <a:bodyPr/>
        <a:lstStyle/>
        <a:p>
          <a:r>
            <a:rPr lang="es-EC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</a:rPr>
            <a:t>Material para el trabajo del docente en el aula</a:t>
          </a:r>
          <a:endParaRPr lang="es-EC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yriad Pro"/>
          </a:endParaRPr>
        </a:p>
      </dgm:t>
    </dgm:pt>
    <dgm:pt modelId="{4B3CC046-5AA3-44C2-A481-57B026F6459A}" type="parTrans" cxnId="{F7E81C97-2F9B-42F3-9C3F-019E6C22BE42}">
      <dgm:prSet/>
      <dgm:spPr/>
      <dgm:t>
        <a:bodyPr/>
        <a:lstStyle/>
        <a:p>
          <a:endParaRPr lang="es-EC"/>
        </a:p>
      </dgm:t>
    </dgm:pt>
    <dgm:pt modelId="{DB9232F5-8304-4E69-AFCA-C53798CFFBE2}" type="sibTrans" cxnId="{F7E81C97-2F9B-42F3-9C3F-019E6C22BE42}">
      <dgm:prSet/>
      <dgm:spPr/>
      <dgm:t>
        <a:bodyPr/>
        <a:lstStyle/>
        <a:p>
          <a:endParaRPr lang="es-EC"/>
        </a:p>
      </dgm:t>
    </dgm:pt>
    <dgm:pt modelId="{34B05F3B-F5F3-41CE-8B07-1B5179F694C5}">
      <dgm:prSet phldrT="[Texto]"/>
      <dgm:spPr/>
      <dgm:t>
        <a:bodyPr/>
        <a:lstStyle/>
        <a:p>
          <a:r>
            <a:rPr lang="es-EC" dirty="0" smtClean="0">
              <a:solidFill>
                <a:schemeClr val="tx2"/>
              </a:solidFill>
              <a:latin typeface="Myriad Pro"/>
            </a:rPr>
            <a:t>Se amplia la cobertura (4to a 10mo años)</a:t>
          </a:r>
          <a:endParaRPr lang="es-EC" dirty="0">
            <a:solidFill>
              <a:schemeClr val="tx2"/>
            </a:solidFill>
            <a:latin typeface="Myriad Pro"/>
          </a:endParaRPr>
        </a:p>
      </dgm:t>
    </dgm:pt>
    <dgm:pt modelId="{BA97F0AD-4097-42AD-ADAB-1CF9E5B01073}" type="parTrans" cxnId="{2A89D790-BDA0-4DAF-9FB9-0D9E904A0A08}">
      <dgm:prSet/>
      <dgm:spPr/>
      <dgm:t>
        <a:bodyPr/>
        <a:lstStyle/>
        <a:p>
          <a:endParaRPr lang="es-EC"/>
        </a:p>
      </dgm:t>
    </dgm:pt>
    <dgm:pt modelId="{9851B4A3-4BC7-4FB1-BBA7-E4824DB1E3C5}" type="sibTrans" cxnId="{2A89D790-BDA0-4DAF-9FB9-0D9E904A0A08}">
      <dgm:prSet/>
      <dgm:spPr/>
      <dgm:t>
        <a:bodyPr/>
        <a:lstStyle/>
        <a:p>
          <a:endParaRPr lang="es-EC"/>
        </a:p>
      </dgm:t>
    </dgm:pt>
    <dgm:pt modelId="{363C3A96-2E44-4896-AC86-E9F0C7CFDD1A}">
      <dgm:prSet phldrT="[Texto]"/>
      <dgm:spPr/>
      <dgm:t>
        <a:bodyPr/>
        <a:lstStyle/>
        <a:p>
          <a:r>
            <a:rPr lang="es-EC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</a:rPr>
            <a:t>Portal de Educación Cívico Tributaria</a:t>
          </a:r>
          <a:endParaRPr lang="es-EC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yriad Pro"/>
          </a:endParaRPr>
        </a:p>
      </dgm:t>
    </dgm:pt>
    <dgm:pt modelId="{EABCC2B2-4763-4AAF-B110-D3D1E8E6D3C3}" type="parTrans" cxnId="{17B7AEA0-2C64-4875-A669-A68D6C482156}">
      <dgm:prSet/>
      <dgm:spPr/>
      <dgm:t>
        <a:bodyPr/>
        <a:lstStyle/>
        <a:p>
          <a:endParaRPr lang="es-EC"/>
        </a:p>
      </dgm:t>
    </dgm:pt>
    <dgm:pt modelId="{B95C62BF-966B-47E3-874E-43E26697C747}" type="sibTrans" cxnId="{17B7AEA0-2C64-4875-A669-A68D6C482156}">
      <dgm:prSet/>
      <dgm:spPr/>
      <dgm:t>
        <a:bodyPr/>
        <a:lstStyle/>
        <a:p>
          <a:endParaRPr lang="es-EC"/>
        </a:p>
      </dgm:t>
    </dgm:pt>
    <dgm:pt modelId="{03D40B60-3CA3-462F-AF57-CF2EFA9E518D}">
      <dgm:prSet phldrT="[Texto]"/>
      <dgm:spPr/>
      <dgm:t>
        <a:bodyPr/>
        <a:lstStyle/>
        <a:p>
          <a:r>
            <a:rPr lang="es-EC" dirty="0" smtClean="0">
              <a:solidFill>
                <a:schemeClr val="tx2"/>
              </a:solidFill>
              <a:latin typeface="Myriad Pro"/>
            </a:rPr>
            <a:t>Material para docentes y estudiantes (audiovisuales)</a:t>
          </a:r>
          <a:endParaRPr lang="es-EC" dirty="0">
            <a:solidFill>
              <a:schemeClr val="tx2"/>
            </a:solidFill>
            <a:latin typeface="Myriad Pro"/>
          </a:endParaRPr>
        </a:p>
      </dgm:t>
    </dgm:pt>
    <dgm:pt modelId="{8F46464C-A497-423B-A171-0A6F4BD4D536}" type="parTrans" cxnId="{C4E2141F-7888-4204-B6C2-520B2B0D670A}">
      <dgm:prSet/>
      <dgm:spPr/>
      <dgm:t>
        <a:bodyPr/>
        <a:lstStyle/>
        <a:p>
          <a:endParaRPr lang="es-EC"/>
        </a:p>
      </dgm:t>
    </dgm:pt>
    <dgm:pt modelId="{4F69C4C3-CC72-41DC-8CC8-0CA8785C6BD5}" type="sibTrans" cxnId="{C4E2141F-7888-4204-B6C2-520B2B0D670A}">
      <dgm:prSet/>
      <dgm:spPr/>
      <dgm:t>
        <a:bodyPr/>
        <a:lstStyle/>
        <a:p>
          <a:endParaRPr lang="es-EC"/>
        </a:p>
      </dgm:t>
    </dgm:pt>
    <dgm:pt modelId="{14043A64-D8F0-45C6-892B-4AB368E6A4CE}">
      <dgm:prSet phldrT="[Texto]"/>
      <dgm:spPr/>
      <dgm:t>
        <a:bodyPr/>
        <a:lstStyle/>
        <a:p>
          <a:r>
            <a:rPr lang="es-EC" dirty="0" smtClean="0">
              <a:solidFill>
                <a:schemeClr val="tx2"/>
              </a:solidFill>
              <a:latin typeface="Myriad Pro"/>
            </a:rPr>
            <a:t>Videojuegos y actividades interactivas</a:t>
          </a:r>
          <a:endParaRPr lang="es-EC" dirty="0">
            <a:solidFill>
              <a:schemeClr val="tx2"/>
            </a:solidFill>
            <a:latin typeface="Myriad Pro"/>
          </a:endParaRPr>
        </a:p>
      </dgm:t>
    </dgm:pt>
    <dgm:pt modelId="{66EFA52F-4B29-4A3A-9962-39C80A5C9D18}" type="parTrans" cxnId="{42EBA1CF-C6B5-4840-A76A-4C8CC353E23E}">
      <dgm:prSet/>
      <dgm:spPr/>
      <dgm:t>
        <a:bodyPr/>
        <a:lstStyle/>
        <a:p>
          <a:endParaRPr lang="es-EC"/>
        </a:p>
      </dgm:t>
    </dgm:pt>
    <dgm:pt modelId="{4B44A402-63A3-49DB-B26E-1C61D644910E}" type="sibTrans" cxnId="{42EBA1CF-C6B5-4840-A76A-4C8CC353E23E}">
      <dgm:prSet/>
      <dgm:spPr/>
      <dgm:t>
        <a:bodyPr/>
        <a:lstStyle/>
        <a:p>
          <a:endParaRPr lang="es-EC"/>
        </a:p>
      </dgm:t>
    </dgm:pt>
    <dgm:pt modelId="{2270ED2B-79E7-4579-9B46-A52A79566428}">
      <dgm:prSet phldrT="[Texto]"/>
      <dgm:spPr/>
      <dgm:t>
        <a:bodyPr/>
        <a:lstStyle/>
        <a:p>
          <a:r>
            <a:rPr lang="es-EC" dirty="0" smtClean="0">
              <a:solidFill>
                <a:schemeClr val="tx2"/>
              </a:solidFill>
              <a:latin typeface="Myriad Pro"/>
            </a:rPr>
            <a:t>Actividades para el estudiante dentro de las áreas académicas </a:t>
          </a:r>
          <a:endParaRPr lang="es-EC" dirty="0">
            <a:solidFill>
              <a:schemeClr val="tx2"/>
            </a:solidFill>
            <a:latin typeface="Myriad Pro"/>
          </a:endParaRPr>
        </a:p>
      </dgm:t>
    </dgm:pt>
    <dgm:pt modelId="{308B7A39-2024-454F-9EDD-2A168FC92963}" type="parTrans" cxnId="{40FCA6FD-E536-4641-837B-EBF983D003A0}">
      <dgm:prSet/>
      <dgm:spPr/>
      <dgm:t>
        <a:bodyPr/>
        <a:lstStyle/>
        <a:p>
          <a:endParaRPr lang="es-EC"/>
        </a:p>
      </dgm:t>
    </dgm:pt>
    <dgm:pt modelId="{DDF30AA8-56C7-44AA-822B-C62670E4C507}" type="sibTrans" cxnId="{40FCA6FD-E536-4641-837B-EBF983D003A0}">
      <dgm:prSet/>
      <dgm:spPr/>
      <dgm:t>
        <a:bodyPr/>
        <a:lstStyle/>
        <a:p>
          <a:endParaRPr lang="es-EC"/>
        </a:p>
      </dgm:t>
    </dgm:pt>
    <dgm:pt modelId="{1F407989-C3B4-4A78-A50C-A297EE702933}">
      <dgm:prSet phldrT="[Texto]"/>
      <dgm:spPr/>
      <dgm:t>
        <a:bodyPr/>
        <a:lstStyle/>
        <a:p>
          <a:r>
            <a:rPr lang="es-EC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</a:rPr>
            <a:t>Evaluación de Impacto  -  Centro de Estudios Fiscales</a:t>
          </a:r>
          <a:endParaRPr lang="es-EC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yriad Pro"/>
          </a:endParaRPr>
        </a:p>
      </dgm:t>
    </dgm:pt>
    <dgm:pt modelId="{75805857-4CE0-4EA8-927C-3A9BB79596CD}" type="parTrans" cxnId="{A73EDD0B-B7A6-4385-92CC-2C84439EC34C}">
      <dgm:prSet/>
      <dgm:spPr/>
      <dgm:t>
        <a:bodyPr/>
        <a:lstStyle/>
        <a:p>
          <a:endParaRPr lang="es-EC"/>
        </a:p>
      </dgm:t>
    </dgm:pt>
    <dgm:pt modelId="{3B51D9B2-D5E0-4766-B286-5B5759F7478E}" type="sibTrans" cxnId="{A73EDD0B-B7A6-4385-92CC-2C84439EC34C}">
      <dgm:prSet/>
      <dgm:spPr/>
      <dgm:t>
        <a:bodyPr/>
        <a:lstStyle/>
        <a:p>
          <a:endParaRPr lang="es-EC"/>
        </a:p>
      </dgm:t>
    </dgm:pt>
    <dgm:pt modelId="{691EF3DE-2F3D-4E18-AB08-02E6CE153156}" type="pres">
      <dgm:prSet presAssocID="{A1D27A28-E3AE-40EE-89C2-8FF449D41B7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B5B01D4-89C7-48F1-9EF7-4CCF982F8DA4}" type="pres">
      <dgm:prSet presAssocID="{363C3A96-2E44-4896-AC86-E9F0C7CFDD1A}" presName="boxAndChildren" presStyleCnt="0"/>
      <dgm:spPr/>
    </dgm:pt>
    <dgm:pt modelId="{72C93754-E580-4E25-ABAC-8EF2559E31E1}" type="pres">
      <dgm:prSet presAssocID="{363C3A96-2E44-4896-AC86-E9F0C7CFDD1A}" presName="parentTextBox" presStyleLbl="node1" presStyleIdx="0" presStyleCnt="4"/>
      <dgm:spPr/>
      <dgm:t>
        <a:bodyPr/>
        <a:lstStyle/>
        <a:p>
          <a:endParaRPr lang="es-ES"/>
        </a:p>
      </dgm:t>
    </dgm:pt>
    <dgm:pt modelId="{67FA9F4E-D3D9-4CE0-B4C7-156F5B26787C}" type="pres">
      <dgm:prSet presAssocID="{363C3A96-2E44-4896-AC86-E9F0C7CFDD1A}" presName="entireBox" presStyleLbl="node1" presStyleIdx="0" presStyleCnt="4"/>
      <dgm:spPr/>
      <dgm:t>
        <a:bodyPr/>
        <a:lstStyle/>
        <a:p>
          <a:endParaRPr lang="es-ES"/>
        </a:p>
      </dgm:t>
    </dgm:pt>
    <dgm:pt modelId="{A73C06A7-E9FA-4D40-B470-58F32EF7058C}" type="pres">
      <dgm:prSet presAssocID="{363C3A96-2E44-4896-AC86-E9F0C7CFDD1A}" presName="descendantBox" presStyleCnt="0"/>
      <dgm:spPr/>
    </dgm:pt>
    <dgm:pt modelId="{E0B818D1-E7B3-4B17-944C-838EEA9A57BF}" type="pres">
      <dgm:prSet presAssocID="{03D40B60-3CA3-462F-AF57-CF2EFA9E518D}" presName="childTextBox" presStyleLbl="f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9A3F2C-58DB-491B-BEC5-E4C7E8CD8B80}" type="pres">
      <dgm:prSet presAssocID="{14043A64-D8F0-45C6-892B-4AB368E6A4CE}" presName="childTextBox" presStyleLbl="f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56D70EA-0868-4140-A16B-353B4D1BC4F5}" type="pres">
      <dgm:prSet presAssocID="{3B51D9B2-D5E0-4766-B286-5B5759F7478E}" presName="sp" presStyleCnt="0"/>
      <dgm:spPr/>
    </dgm:pt>
    <dgm:pt modelId="{C69B26D4-96F0-40B4-AA45-F403A56EE799}" type="pres">
      <dgm:prSet presAssocID="{1F407989-C3B4-4A78-A50C-A297EE702933}" presName="arrowAndChildren" presStyleCnt="0"/>
      <dgm:spPr/>
    </dgm:pt>
    <dgm:pt modelId="{0286D9F3-BCC0-480C-A069-4D7C89FFE459}" type="pres">
      <dgm:prSet presAssocID="{1F407989-C3B4-4A78-A50C-A297EE702933}" presName="parentTextArrow" presStyleLbl="node1" presStyleIdx="1" presStyleCnt="4"/>
      <dgm:spPr/>
      <dgm:t>
        <a:bodyPr/>
        <a:lstStyle/>
        <a:p>
          <a:endParaRPr lang="es-EC"/>
        </a:p>
      </dgm:t>
    </dgm:pt>
    <dgm:pt modelId="{4F917256-FA84-4EE2-A182-E410AA753DB9}" type="pres">
      <dgm:prSet presAssocID="{DB9232F5-8304-4E69-AFCA-C53798CFFBE2}" presName="sp" presStyleCnt="0"/>
      <dgm:spPr/>
    </dgm:pt>
    <dgm:pt modelId="{B2B58C5F-065D-44DF-A986-569B0CE6CB32}" type="pres">
      <dgm:prSet presAssocID="{22C654A8-B613-485D-8D68-631400927C58}" presName="arrowAndChildren" presStyleCnt="0"/>
      <dgm:spPr/>
    </dgm:pt>
    <dgm:pt modelId="{8F587CAC-DFCA-4EDD-8321-E5C077F9558A}" type="pres">
      <dgm:prSet presAssocID="{22C654A8-B613-485D-8D68-631400927C58}" presName="parentTextArrow" presStyleLbl="node1" presStyleIdx="1" presStyleCnt="4"/>
      <dgm:spPr/>
      <dgm:t>
        <a:bodyPr/>
        <a:lstStyle/>
        <a:p>
          <a:endParaRPr lang="es-EC"/>
        </a:p>
      </dgm:t>
    </dgm:pt>
    <dgm:pt modelId="{2F6884B9-97E2-4DEE-9D2A-099821111428}" type="pres">
      <dgm:prSet presAssocID="{22C654A8-B613-485D-8D68-631400927C58}" presName="arrow" presStyleLbl="node1" presStyleIdx="2" presStyleCnt="4"/>
      <dgm:spPr/>
      <dgm:t>
        <a:bodyPr/>
        <a:lstStyle/>
        <a:p>
          <a:endParaRPr lang="es-EC"/>
        </a:p>
      </dgm:t>
    </dgm:pt>
    <dgm:pt modelId="{D5DCDDE3-70F5-4BF0-9320-F70F3DD3A676}" type="pres">
      <dgm:prSet presAssocID="{22C654A8-B613-485D-8D68-631400927C58}" presName="descendantArrow" presStyleCnt="0"/>
      <dgm:spPr/>
    </dgm:pt>
    <dgm:pt modelId="{9779315C-25A7-461E-94AE-55BAB9FD6297}" type="pres">
      <dgm:prSet presAssocID="{2270ED2B-79E7-4579-9B46-A52A79566428}" presName="childTextArrow" presStyleLbl="f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77370F9-FB3B-49DD-B394-DB68125084D6}" type="pres">
      <dgm:prSet presAssocID="{34B05F3B-F5F3-41CE-8B07-1B5179F694C5}" presName="childTextArrow" presStyleLbl="f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F8AFEA7-B965-481A-AA5C-715624DAE181}" type="pres">
      <dgm:prSet presAssocID="{D6010F9F-633F-4E60-9BE8-1D7342ED9421}" presName="sp" presStyleCnt="0"/>
      <dgm:spPr/>
    </dgm:pt>
    <dgm:pt modelId="{6D055BEC-E326-468D-B732-B9BA94C95BDD}" type="pres">
      <dgm:prSet presAssocID="{096D6DA1-3D99-4FC6-9215-1EAC574B872E}" presName="arrowAndChildren" presStyleCnt="0"/>
      <dgm:spPr/>
    </dgm:pt>
    <dgm:pt modelId="{E566C5D6-C5C0-426B-BEA3-314CFB7481A8}" type="pres">
      <dgm:prSet presAssocID="{096D6DA1-3D99-4FC6-9215-1EAC574B872E}" presName="parentTextArrow" presStyleLbl="node1" presStyleIdx="2" presStyleCnt="4"/>
      <dgm:spPr/>
      <dgm:t>
        <a:bodyPr/>
        <a:lstStyle/>
        <a:p>
          <a:endParaRPr lang="es-EC"/>
        </a:p>
      </dgm:t>
    </dgm:pt>
    <dgm:pt modelId="{A739D0EB-4B57-4031-A379-2F1341B49879}" type="pres">
      <dgm:prSet presAssocID="{096D6DA1-3D99-4FC6-9215-1EAC574B872E}" presName="arrow" presStyleLbl="node1" presStyleIdx="3" presStyleCnt="4"/>
      <dgm:spPr/>
      <dgm:t>
        <a:bodyPr/>
        <a:lstStyle/>
        <a:p>
          <a:endParaRPr lang="es-EC"/>
        </a:p>
      </dgm:t>
    </dgm:pt>
    <dgm:pt modelId="{A90EBE6D-C59F-4649-9E0A-D3E111DAE269}" type="pres">
      <dgm:prSet presAssocID="{096D6DA1-3D99-4FC6-9215-1EAC574B872E}" presName="descendantArrow" presStyleCnt="0"/>
      <dgm:spPr/>
    </dgm:pt>
    <dgm:pt modelId="{CC9D8306-D245-47E8-8CCA-6584EAB86483}" type="pres">
      <dgm:prSet presAssocID="{CD9C4A52-7B4C-47A8-855E-0A4C1985333E}" presName="childTextArrow" presStyleLbl="f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0FCA6FD-E536-4641-837B-EBF983D003A0}" srcId="{22C654A8-B613-485D-8D68-631400927C58}" destId="{2270ED2B-79E7-4579-9B46-A52A79566428}" srcOrd="0" destOrd="0" parTransId="{308B7A39-2024-454F-9EDD-2A168FC92963}" sibTransId="{DDF30AA8-56C7-44AA-822B-C62670E4C507}"/>
    <dgm:cxn modelId="{A73EDD0B-B7A6-4385-92CC-2C84439EC34C}" srcId="{A1D27A28-E3AE-40EE-89C2-8FF449D41B74}" destId="{1F407989-C3B4-4A78-A50C-A297EE702933}" srcOrd="2" destOrd="0" parTransId="{75805857-4CE0-4EA8-927C-3A9BB79596CD}" sibTransId="{3B51D9B2-D5E0-4766-B286-5B5759F7478E}"/>
    <dgm:cxn modelId="{D725E054-0334-4BC4-B7BF-6C60B4F67C50}" type="presOf" srcId="{1F407989-C3B4-4A78-A50C-A297EE702933}" destId="{0286D9F3-BCC0-480C-A069-4D7C89FFE459}" srcOrd="0" destOrd="0" presId="urn:microsoft.com/office/officeart/2005/8/layout/process4"/>
    <dgm:cxn modelId="{D8CA7D62-4D7E-49DE-A852-75B6CD609709}" type="presOf" srcId="{34B05F3B-F5F3-41CE-8B07-1B5179F694C5}" destId="{877370F9-FB3B-49DD-B394-DB68125084D6}" srcOrd="0" destOrd="0" presId="urn:microsoft.com/office/officeart/2005/8/layout/process4"/>
    <dgm:cxn modelId="{37A47C99-CC29-4896-B307-48B20EB508CD}" type="presOf" srcId="{22C654A8-B613-485D-8D68-631400927C58}" destId="{2F6884B9-97E2-4DEE-9D2A-099821111428}" srcOrd="1" destOrd="0" presId="urn:microsoft.com/office/officeart/2005/8/layout/process4"/>
    <dgm:cxn modelId="{17B7AEA0-2C64-4875-A669-A68D6C482156}" srcId="{A1D27A28-E3AE-40EE-89C2-8FF449D41B74}" destId="{363C3A96-2E44-4896-AC86-E9F0C7CFDD1A}" srcOrd="3" destOrd="0" parTransId="{EABCC2B2-4763-4AAF-B110-D3D1E8E6D3C3}" sibTransId="{B95C62BF-966B-47E3-874E-43E26697C747}"/>
    <dgm:cxn modelId="{C4E2141F-7888-4204-B6C2-520B2B0D670A}" srcId="{363C3A96-2E44-4896-AC86-E9F0C7CFDD1A}" destId="{03D40B60-3CA3-462F-AF57-CF2EFA9E518D}" srcOrd="0" destOrd="0" parTransId="{8F46464C-A497-423B-A171-0A6F4BD4D536}" sibTransId="{4F69C4C3-CC72-41DC-8CC8-0CA8785C6BD5}"/>
    <dgm:cxn modelId="{42EBA1CF-C6B5-4840-A76A-4C8CC353E23E}" srcId="{363C3A96-2E44-4896-AC86-E9F0C7CFDD1A}" destId="{14043A64-D8F0-45C6-892B-4AB368E6A4CE}" srcOrd="1" destOrd="0" parTransId="{66EFA52F-4B29-4A3A-9962-39C80A5C9D18}" sibTransId="{4B44A402-63A3-49DB-B26E-1C61D644910E}"/>
    <dgm:cxn modelId="{DCDFA59C-AF81-4E55-92B4-5F59FB19620B}" type="presOf" srcId="{096D6DA1-3D99-4FC6-9215-1EAC574B872E}" destId="{E566C5D6-C5C0-426B-BEA3-314CFB7481A8}" srcOrd="0" destOrd="0" presId="urn:microsoft.com/office/officeart/2005/8/layout/process4"/>
    <dgm:cxn modelId="{3BC38487-E559-422D-97EF-B9D69307D2D3}" type="presOf" srcId="{A1D27A28-E3AE-40EE-89C2-8FF449D41B74}" destId="{691EF3DE-2F3D-4E18-AB08-02E6CE153156}" srcOrd="0" destOrd="0" presId="urn:microsoft.com/office/officeart/2005/8/layout/process4"/>
    <dgm:cxn modelId="{6B09A02C-A876-48B3-803B-BEC2B009DED1}" type="presOf" srcId="{03D40B60-3CA3-462F-AF57-CF2EFA9E518D}" destId="{E0B818D1-E7B3-4B17-944C-838EEA9A57BF}" srcOrd="0" destOrd="0" presId="urn:microsoft.com/office/officeart/2005/8/layout/process4"/>
    <dgm:cxn modelId="{D3246FE4-1FD5-427B-AB27-3A58ABBFE51D}" type="presOf" srcId="{14043A64-D8F0-45C6-892B-4AB368E6A4CE}" destId="{FE9A3F2C-58DB-491B-BEC5-E4C7E8CD8B80}" srcOrd="0" destOrd="0" presId="urn:microsoft.com/office/officeart/2005/8/layout/process4"/>
    <dgm:cxn modelId="{5146EAF7-D766-4409-B466-CFFCDC1EBBBE}" type="presOf" srcId="{096D6DA1-3D99-4FC6-9215-1EAC574B872E}" destId="{A739D0EB-4B57-4031-A379-2F1341B49879}" srcOrd="1" destOrd="0" presId="urn:microsoft.com/office/officeart/2005/8/layout/process4"/>
    <dgm:cxn modelId="{2A89D790-BDA0-4DAF-9FB9-0D9E904A0A08}" srcId="{22C654A8-B613-485D-8D68-631400927C58}" destId="{34B05F3B-F5F3-41CE-8B07-1B5179F694C5}" srcOrd="1" destOrd="0" parTransId="{BA97F0AD-4097-42AD-ADAB-1CF9E5B01073}" sibTransId="{9851B4A3-4BC7-4FB1-BBA7-E4824DB1E3C5}"/>
    <dgm:cxn modelId="{C1518E12-A450-4B43-8390-8BF947CF5E8E}" type="presOf" srcId="{363C3A96-2E44-4896-AC86-E9F0C7CFDD1A}" destId="{67FA9F4E-D3D9-4CE0-B4C7-156F5B26787C}" srcOrd="1" destOrd="0" presId="urn:microsoft.com/office/officeart/2005/8/layout/process4"/>
    <dgm:cxn modelId="{7701F2FF-5FD3-4BF0-93E9-3D39B496D6D4}" type="presOf" srcId="{CD9C4A52-7B4C-47A8-855E-0A4C1985333E}" destId="{CC9D8306-D245-47E8-8CCA-6584EAB86483}" srcOrd="0" destOrd="0" presId="urn:microsoft.com/office/officeart/2005/8/layout/process4"/>
    <dgm:cxn modelId="{75C658E9-3525-43FB-832F-C783D3EEEE2A}" srcId="{A1D27A28-E3AE-40EE-89C2-8FF449D41B74}" destId="{096D6DA1-3D99-4FC6-9215-1EAC574B872E}" srcOrd="0" destOrd="0" parTransId="{35F30ADD-368A-4B57-9F9E-F8F289193E42}" sibTransId="{D6010F9F-633F-4E60-9BE8-1D7342ED9421}"/>
    <dgm:cxn modelId="{F7E81C97-2F9B-42F3-9C3F-019E6C22BE42}" srcId="{A1D27A28-E3AE-40EE-89C2-8FF449D41B74}" destId="{22C654A8-B613-485D-8D68-631400927C58}" srcOrd="1" destOrd="0" parTransId="{4B3CC046-5AA3-44C2-A481-57B026F6459A}" sibTransId="{DB9232F5-8304-4E69-AFCA-C53798CFFBE2}"/>
    <dgm:cxn modelId="{3B2E72FB-FFAD-4DF4-B37F-38B984220E4D}" type="presOf" srcId="{22C654A8-B613-485D-8D68-631400927C58}" destId="{8F587CAC-DFCA-4EDD-8321-E5C077F9558A}" srcOrd="0" destOrd="0" presId="urn:microsoft.com/office/officeart/2005/8/layout/process4"/>
    <dgm:cxn modelId="{F6E0BBE0-CFCC-4952-AC19-D8B9FC6F6F05}" type="presOf" srcId="{363C3A96-2E44-4896-AC86-E9F0C7CFDD1A}" destId="{72C93754-E580-4E25-ABAC-8EF2559E31E1}" srcOrd="0" destOrd="0" presId="urn:microsoft.com/office/officeart/2005/8/layout/process4"/>
    <dgm:cxn modelId="{47BB8F62-7674-4C63-AF7C-52BC2A581A6F}" type="presOf" srcId="{2270ED2B-79E7-4579-9B46-A52A79566428}" destId="{9779315C-25A7-461E-94AE-55BAB9FD6297}" srcOrd="0" destOrd="0" presId="urn:microsoft.com/office/officeart/2005/8/layout/process4"/>
    <dgm:cxn modelId="{6B81BAF4-1F6E-43AB-A164-5510A9B48CF1}" srcId="{096D6DA1-3D99-4FC6-9215-1EAC574B872E}" destId="{CD9C4A52-7B4C-47A8-855E-0A4C1985333E}" srcOrd="0" destOrd="0" parTransId="{8F82AF43-5A4E-48A4-BBF7-DBB77CACA7AC}" sibTransId="{72546B09-A319-4684-8545-67882897C8C6}"/>
    <dgm:cxn modelId="{C2DA71BC-7E8F-416E-AA36-5CCC9AEB52E6}" type="presParOf" srcId="{691EF3DE-2F3D-4E18-AB08-02E6CE153156}" destId="{DB5B01D4-89C7-48F1-9EF7-4CCF982F8DA4}" srcOrd="0" destOrd="0" presId="urn:microsoft.com/office/officeart/2005/8/layout/process4"/>
    <dgm:cxn modelId="{343B3607-2821-4AAA-8D2A-C74B09737797}" type="presParOf" srcId="{DB5B01D4-89C7-48F1-9EF7-4CCF982F8DA4}" destId="{72C93754-E580-4E25-ABAC-8EF2559E31E1}" srcOrd="0" destOrd="0" presId="urn:microsoft.com/office/officeart/2005/8/layout/process4"/>
    <dgm:cxn modelId="{8AB1C6B5-AAFC-498C-8A99-7B836BCDF9AB}" type="presParOf" srcId="{DB5B01D4-89C7-48F1-9EF7-4CCF982F8DA4}" destId="{67FA9F4E-D3D9-4CE0-B4C7-156F5B26787C}" srcOrd="1" destOrd="0" presId="urn:microsoft.com/office/officeart/2005/8/layout/process4"/>
    <dgm:cxn modelId="{1A47E05D-45BB-4081-B185-08D93AC6364C}" type="presParOf" srcId="{DB5B01D4-89C7-48F1-9EF7-4CCF982F8DA4}" destId="{A73C06A7-E9FA-4D40-B470-58F32EF7058C}" srcOrd="2" destOrd="0" presId="urn:microsoft.com/office/officeart/2005/8/layout/process4"/>
    <dgm:cxn modelId="{02344955-E7B6-4067-9880-98BADA1139D9}" type="presParOf" srcId="{A73C06A7-E9FA-4D40-B470-58F32EF7058C}" destId="{E0B818D1-E7B3-4B17-944C-838EEA9A57BF}" srcOrd="0" destOrd="0" presId="urn:microsoft.com/office/officeart/2005/8/layout/process4"/>
    <dgm:cxn modelId="{F7E6BECD-91AD-44B6-A07E-16BD41F869D7}" type="presParOf" srcId="{A73C06A7-E9FA-4D40-B470-58F32EF7058C}" destId="{FE9A3F2C-58DB-491B-BEC5-E4C7E8CD8B80}" srcOrd="1" destOrd="0" presId="urn:microsoft.com/office/officeart/2005/8/layout/process4"/>
    <dgm:cxn modelId="{D7B4BBC3-DDFE-4B63-8D26-0A62DE9CAD16}" type="presParOf" srcId="{691EF3DE-2F3D-4E18-AB08-02E6CE153156}" destId="{D56D70EA-0868-4140-A16B-353B4D1BC4F5}" srcOrd="1" destOrd="0" presId="urn:microsoft.com/office/officeart/2005/8/layout/process4"/>
    <dgm:cxn modelId="{D75AD12D-F064-4037-BCBC-B97604B666B5}" type="presParOf" srcId="{691EF3DE-2F3D-4E18-AB08-02E6CE153156}" destId="{C69B26D4-96F0-40B4-AA45-F403A56EE799}" srcOrd="2" destOrd="0" presId="urn:microsoft.com/office/officeart/2005/8/layout/process4"/>
    <dgm:cxn modelId="{2FB3DB2D-FE17-4CE3-9165-07FF3F8057B3}" type="presParOf" srcId="{C69B26D4-96F0-40B4-AA45-F403A56EE799}" destId="{0286D9F3-BCC0-480C-A069-4D7C89FFE459}" srcOrd="0" destOrd="0" presId="urn:microsoft.com/office/officeart/2005/8/layout/process4"/>
    <dgm:cxn modelId="{819F645E-17BB-4723-B349-235457AFD812}" type="presParOf" srcId="{691EF3DE-2F3D-4E18-AB08-02E6CE153156}" destId="{4F917256-FA84-4EE2-A182-E410AA753DB9}" srcOrd="3" destOrd="0" presId="urn:microsoft.com/office/officeart/2005/8/layout/process4"/>
    <dgm:cxn modelId="{A4A2DD6E-3F45-48C0-8F1E-DBB6A2FFF3B8}" type="presParOf" srcId="{691EF3DE-2F3D-4E18-AB08-02E6CE153156}" destId="{B2B58C5F-065D-44DF-A986-569B0CE6CB32}" srcOrd="4" destOrd="0" presId="urn:microsoft.com/office/officeart/2005/8/layout/process4"/>
    <dgm:cxn modelId="{51BF57CD-EFA6-4226-B1F4-414AC4EA8512}" type="presParOf" srcId="{B2B58C5F-065D-44DF-A986-569B0CE6CB32}" destId="{8F587CAC-DFCA-4EDD-8321-E5C077F9558A}" srcOrd="0" destOrd="0" presId="urn:microsoft.com/office/officeart/2005/8/layout/process4"/>
    <dgm:cxn modelId="{1787B79E-C43C-4690-92C6-720FE1F21585}" type="presParOf" srcId="{B2B58C5F-065D-44DF-A986-569B0CE6CB32}" destId="{2F6884B9-97E2-4DEE-9D2A-099821111428}" srcOrd="1" destOrd="0" presId="urn:microsoft.com/office/officeart/2005/8/layout/process4"/>
    <dgm:cxn modelId="{FD6956BE-1D1E-443F-A5D6-5C29B3CD738E}" type="presParOf" srcId="{B2B58C5F-065D-44DF-A986-569B0CE6CB32}" destId="{D5DCDDE3-70F5-4BF0-9320-F70F3DD3A676}" srcOrd="2" destOrd="0" presId="urn:microsoft.com/office/officeart/2005/8/layout/process4"/>
    <dgm:cxn modelId="{EABEB96C-7195-4383-BFC1-AE5146719322}" type="presParOf" srcId="{D5DCDDE3-70F5-4BF0-9320-F70F3DD3A676}" destId="{9779315C-25A7-461E-94AE-55BAB9FD6297}" srcOrd="0" destOrd="0" presId="urn:microsoft.com/office/officeart/2005/8/layout/process4"/>
    <dgm:cxn modelId="{27040071-AD63-4B5E-B8D4-87721C888419}" type="presParOf" srcId="{D5DCDDE3-70F5-4BF0-9320-F70F3DD3A676}" destId="{877370F9-FB3B-49DD-B394-DB68125084D6}" srcOrd="1" destOrd="0" presId="urn:microsoft.com/office/officeart/2005/8/layout/process4"/>
    <dgm:cxn modelId="{9E6F7DF0-A8A9-4A59-BDFE-17460C36E56C}" type="presParOf" srcId="{691EF3DE-2F3D-4E18-AB08-02E6CE153156}" destId="{7F8AFEA7-B965-481A-AA5C-715624DAE181}" srcOrd="5" destOrd="0" presId="urn:microsoft.com/office/officeart/2005/8/layout/process4"/>
    <dgm:cxn modelId="{01818B81-990E-45EB-B630-FE96603489BF}" type="presParOf" srcId="{691EF3DE-2F3D-4E18-AB08-02E6CE153156}" destId="{6D055BEC-E326-468D-B732-B9BA94C95BDD}" srcOrd="6" destOrd="0" presId="urn:microsoft.com/office/officeart/2005/8/layout/process4"/>
    <dgm:cxn modelId="{127E4438-73DD-4DA4-BBCF-4FA091A71FBF}" type="presParOf" srcId="{6D055BEC-E326-468D-B732-B9BA94C95BDD}" destId="{E566C5D6-C5C0-426B-BEA3-314CFB7481A8}" srcOrd="0" destOrd="0" presId="urn:microsoft.com/office/officeart/2005/8/layout/process4"/>
    <dgm:cxn modelId="{2222377A-3D40-4FC7-BC48-640C9309A4C0}" type="presParOf" srcId="{6D055BEC-E326-468D-B732-B9BA94C95BDD}" destId="{A739D0EB-4B57-4031-A379-2F1341B49879}" srcOrd="1" destOrd="0" presId="urn:microsoft.com/office/officeart/2005/8/layout/process4"/>
    <dgm:cxn modelId="{A01CAEA8-FA50-4A1A-8554-4412F37D8396}" type="presParOf" srcId="{6D055BEC-E326-468D-B732-B9BA94C95BDD}" destId="{A90EBE6D-C59F-4649-9E0A-D3E111DAE269}" srcOrd="2" destOrd="0" presId="urn:microsoft.com/office/officeart/2005/8/layout/process4"/>
    <dgm:cxn modelId="{594A9EBF-F834-4BFC-8F4A-05B336532EFF}" type="presParOf" srcId="{A90EBE6D-C59F-4649-9E0A-D3E111DAE269}" destId="{CC9D8306-D245-47E8-8CCA-6584EAB8648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B477411-6A12-084A-86BC-23762526F625}" type="doc">
      <dgm:prSet loTypeId="urn:microsoft.com/office/officeart/2005/8/layout/process1" loCatId="" qsTypeId="urn:microsoft.com/office/officeart/2005/8/quickstyle/simple2" qsCatId="simple" csTypeId="urn:microsoft.com/office/officeart/2005/8/colors/accent3_2" csCatId="accent3" phldr="1"/>
      <dgm:spPr/>
    </dgm:pt>
    <dgm:pt modelId="{422DD0F9-C611-0847-BA9B-AE26D60B4758}">
      <dgm:prSet phldrT="[Texto]"/>
      <dgm:spPr/>
      <dgm:t>
        <a:bodyPr/>
        <a:lstStyle/>
        <a:p>
          <a:endParaRPr lang="es-ES" dirty="0"/>
        </a:p>
      </dgm:t>
    </dgm:pt>
    <dgm:pt modelId="{E948BD1B-D199-284E-B1CD-BDAF65BE242A}" type="sibTrans" cxnId="{FE73325C-12F9-E847-ADE1-B2B76A5780B9}">
      <dgm:prSet/>
      <dgm:spPr/>
      <dgm:t>
        <a:bodyPr/>
        <a:lstStyle/>
        <a:p>
          <a:endParaRPr lang="es-ES"/>
        </a:p>
      </dgm:t>
    </dgm:pt>
    <dgm:pt modelId="{455206AC-4B39-E140-B458-BBCF05233E95}" type="parTrans" cxnId="{FE73325C-12F9-E847-ADE1-B2B76A5780B9}">
      <dgm:prSet/>
      <dgm:spPr/>
      <dgm:t>
        <a:bodyPr/>
        <a:lstStyle/>
        <a:p>
          <a:endParaRPr lang="es-ES"/>
        </a:p>
      </dgm:t>
    </dgm:pt>
    <dgm:pt modelId="{BE622055-C61C-1B4D-A3BB-B64C8CF408B3}" type="pres">
      <dgm:prSet presAssocID="{EB477411-6A12-084A-86BC-23762526F625}" presName="Name0" presStyleCnt="0">
        <dgm:presLayoutVars>
          <dgm:dir/>
          <dgm:resizeHandles val="exact"/>
        </dgm:presLayoutVars>
      </dgm:prSet>
      <dgm:spPr/>
    </dgm:pt>
    <dgm:pt modelId="{0391499F-EC6E-604C-B7E2-870DD53346D6}" type="pres">
      <dgm:prSet presAssocID="{422DD0F9-C611-0847-BA9B-AE26D60B4758}" presName="node" presStyleLbl="node1" presStyleIdx="0" presStyleCnt="1" custLinFactY="-200000" custLinFactNeighborX="-49" custLinFactNeighborY="-27032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0CA73CB-D6B7-4665-B4B1-857BC7A85480}" type="presOf" srcId="{422DD0F9-C611-0847-BA9B-AE26D60B4758}" destId="{0391499F-EC6E-604C-B7E2-870DD53346D6}" srcOrd="0" destOrd="0" presId="urn:microsoft.com/office/officeart/2005/8/layout/process1"/>
    <dgm:cxn modelId="{2F469D25-8561-42D2-B3AE-64B73E9659E8}" type="presOf" srcId="{EB477411-6A12-084A-86BC-23762526F625}" destId="{BE622055-C61C-1B4D-A3BB-B64C8CF408B3}" srcOrd="0" destOrd="0" presId="urn:microsoft.com/office/officeart/2005/8/layout/process1"/>
    <dgm:cxn modelId="{FE73325C-12F9-E847-ADE1-B2B76A5780B9}" srcId="{EB477411-6A12-084A-86BC-23762526F625}" destId="{422DD0F9-C611-0847-BA9B-AE26D60B4758}" srcOrd="0" destOrd="0" parTransId="{455206AC-4B39-E140-B458-BBCF05233E95}" sibTransId="{E948BD1B-D199-284E-B1CD-BDAF65BE242A}"/>
    <dgm:cxn modelId="{92EC7687-FC23-4B32-B225-15C5BE64A08F}" type="presParOf" srcId="{BE622055-C61C-1B4D-A3BB-B64C8CF408B3}" destId="{0391499F-EC6E-604C-B7E2-870DD53346D6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06CF58-8AA3-8A4A-8D04-70C48A2BAF43}" type="doc">
      <dgm:prSet loTypeId="urn:microsoft.com/office/officeart/2005/8/layout/process2" loCatId="cycle" qsTypeId="urn:microsoft.com/office/officeart/2005/8/quickstyle/simple2" qsCatId="simple" csTypeId="urn:microsoft.com/office/officeart/2005/8/colors/colorful4" csCatId="colorful" phldr="1"/>
      <dgm:spPr/>
    </dgm:pt>
    <dgm:pt modelId="{46D997A5-A349-C04E-BEAC-18D21DCFC781}">
      <dgm:prSet phldrT="[Texto]"/>
      <dgm:spPr/>
      <dgm:t>
        <a:bodyPr/>
        <a:lstStyle/>
        <a:p>
          <a:r>
            <a:rPr lang="es-ES" dirty="0" smtClean="0"/>
            <a:t>Entiende la importancia de su contribución para el beneficio de la sociedad en general.</a:t>
          </a:r>
          <a:endParaRPr lang="es-ES" dirty="0"/>
        </a:p>
      </dgm:t>
    </dgm:pt>
    <dgm:pt modelId="{191ACF42-B962-BA42-8069-D7D3BF8312C8}" type="parTrans" cxnId="{5AE490B2-387C-4F40-B95D-A51BA27B30AA}">
      <dgm:prSet/>
      <dgm:spPr/>
      <dgm:t>
        <a:bodyPr/>
        <a:lstStyle/>
        <a:p>
          <a:endParaRPr lang="es-ES"/>
        </a:p>
      </dgm:t>
    </dgm:pt>
    <dgm:pt modelId="{3E1F284D-2B11-5C40-8C83-86BC64F2E3A5}" type="sibTrans" cxnId="{5AE490B2-387C-4F40-B95D-A51BA27B30AA}">
      <dgm:prSet/>
      <dgm:spPr/>
      <dgm:t>
        <a:bodyPr/>
        <a:lstStyle/>
        <a:p>
          <a:endParaRPr lang="es-ES" dirty="0"/>
        </a:p>
      </dgm:t>
    </dgm:pt>
    <dgm:pt modelId="{A4522573-D8BC-A64D-A2BA-9A49FE5A58C5}">
      <dgm:prSet phldrT="[Texto]"/>
      <dgm:spPr/>
      <dgm:t>
        <a:bodyPr/>
        <a:lstStyle/>
        <a:p>
          <a:r>
            <a:rPr lang="es-EC" dirty="0" smtClean="0"/>
            <a:t>Es veedor de la transparencia de la inversión y gasto público.</a:t>
          </a:r>
          <a:endParaRPr lang="es-ES" dirty="0"/>
        </a:p>
      </dgm:t>
    </dgm:pt>
    <dgm:pt modelId="{050C750D-E4E8-BB4F-A4D3-E6BDA083A460}" type="parTrans" cxnId="{48D28CC3-BD75-4B40-90BB-83AC58594F6A}">
      <dgm:prSet/>
      <dgm:spPr/>
      <dgm:t>
        <a:bodyPr/>
        <a:lstStyle/>
        <a:p>
          <a:endParaRPr lang="es-ES"/>
        </a:p>
      </dgm:t>
    </dgm:pt>
    <dgm:pt modelId="{AA669094-F82E-1949-877D-33941628D86F}" type="sibTrans" cxnId="{48D28CC3-BD75-4B40-90BB-83AC58594F6A}">
      <dgm:prSet/>
      <dgm:spPr/>
      <dgm:t>
        <a:bodyPr/>
        <a:lstStyle/>
        <a:p>
          <a:endParaRPr lang="es-ES" dirty="0"/>
        </a:p>
      </dgm:t>
    </dgm:pt>
    <dgm:pt modelId="{F7DF0256-2E02-4C4E-A288-008888C2CEA3}">
      <dgm:prSet phldrT="[Texto]"/>
      <dgm:spPr/>
      <dgm:t>
        <a:bodyPr/>
        <a:lstStyle/>
        <a:p>
          <a:r>
            <a:rPr lang="es-EC" dirty="0" smtClean="0"/>
            <a:t>Conoce, comprende y asume sus derechos y deberes cívicos y fiscales.</a:t>
          </a:r>
          <a:endParaRPr lang="es-ES" dirty="0"/>
        </a:p>
      </dgm:t>
    </dgm:pt>
    <dgm:pt modelId="{4E13C0B8-9FFD-5B4E-BE83-86CE478A2148}" type="parTrans" cxnId="{36BE323E-D348-D842-A62A-D7855E36C949}">
      <dgm:prSet/>
      <dgm:spPr/>
      <dgm:t>
        <a:bodyPr/>
        <a:lstStyle/>
        <a:p>
          <a:endParaRPr lang="es-ES"/>
        </a:p>
      </dgm:t>
    </dgm:pt>
    <dgm:pt modelId="{7D8820F2-66A3-244F-91FD-E70FE7B75BE9}" type="sibTrans" cxnId="{36BE323E-D348-D842-A62A-D7855E36C949}">
      <dgm:prSet/>
      <dgm:spPr/>
      <dgm:t>
        <a:bodyPr/>
        <a:lstStyle/>
        <a:p>
          <a:endParaRPr lang="es-ES"/>
        </a:p>
      </dgm:t>
    </dgm:pt>
    <dgm:pt modelId="{F400AC4A-3409-7E4C-8C2E-C1CEC75B2895}" type="pres">
      <dgm:prSet presAssocID="{1106CF58-8AA3-8A4A-8D04-70C48A2BAF43}" presName="linearFlow" presStyleCnt="0">
        <dgm:presLayoutVars>
          <dgm:resizeHandles val="exact"/>
        </dgm:presLayoutVars>
      </dgm:prSet>
      <dgm:spPr/>
    </dgm:pt>
    <dgm:pt modelId="{6303EE4E-8AE0-4941-9771-47FAED3DABB3}" type="pres">
      <dgm:prSet presAssocID="{46D997A5-A349-C04E-BEAC-18D21DCFC781}" presName="node" presStyleLbl="node1" presStyleIdx="0" presStyleCnt="3" custLinFactNeighborX="740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4A00FE6-0C1F-FD43-950A-EADEB98BE20D}" type="pres">
      <dgm:prSet presAssocID="{3E1F284D-2B11-5C40-8C83-86BC64F2E3A5}" presName="sibTrans" presStyleLbl="sibTrans2D1" presStyleIdx="0" presStyleCnt="2" custAng="5400000"/>
      <dgm:spPr/>
      <dgm:t>
        <a:bodyPr/>
        <a:lstStyle/>
        <a:p>
          <a:endParaRPr lang="es-ES"/>
        </a:p>
      </dgm:t>
    </dgm:pt>
    <dgm:pt modelId="{1F9E1F10-3BCE-D34D-9517-245FE991D8D4}" type="pres">
      <dgm:prSet presAssocID="{3E1F284D-2B11-5C40-8C83-86BC64F2E3A5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33E0EBD4-65CB-2546-AB07-FE8B646299B2}" type="pres">
      <dgm:prSet presAssocID="{A4522573-D8BC-A64D-A2BA-9A49FE5A58C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D7A4C2-8B1D-5642-A059-1B651839F85A}" type="pres">
      <dgm:prSet presAssocID="{AA669094-F82E-1949-877D-33941628D86F}" presName="sibTrans" presStyleLbl="sibTrans2D1" presStyleIdx="1" presStyleCnt="2" custAng="5400000"/>
      <dgm:spPr/>
      <dgm:t>
        <a:bodyPr/>
        <a:lstStyle/>
        <a:p>
          <a:endParaRPr lang="es-ES"/>
        </a:p>
      </dgm:t>
    </dgm:pt>
    <dgm:pt modelId="{85BF4411-F0FB-D14B-979E-D8A23923EF7B}" type="pres">
      <dgm:prSet presAssocID="{AA669094-F82E-1949-877D-33941628D86F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8B867414-C4D2-724A-BDD9-721B7B80253F}" type="pres">
      <dgm:prSet presAssocID="{F7DF0256-2E02-4C4E-A288-008888C2CEA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8F55051-4BB0-4DB6-89BF-32EC191C4E8C}" type="presOf" srcId="{AA669094-F82E-1949-877D-33941628D86F}" destId="{59D7A4C2-8B1D-5642-A059-1B651839F85A}" srcOrd="0" destOrd="0" presId="urn:microsoft.com/office/officeart/2005/8/layout/process2"/>
    <dgm:cxn modelId="{2F708009-9F1D-450A-98DD-061FF80C4CEA}" type="presOf" srcId="{1106CF58-8AA3-8A4A-8D04-70C48A2BAF43}" destId="{F400AC4A-3409-7E4C-8C2E-C1CEC75B2895}" srcOrd="0" destOrd="0" presId="urn:microsoft.com/office/officeart/2005/8/layout/process2"/>
    <dgm:cxn modelId="{48D28CC3-BD75-4B40-90BB-83AC58594F6A}" srcId="{1106CF58-8AA3-8A4A-8D04-70C48A2BAF43}" destId="{A4522573-D8BC-A64D-A2BA-9A49FE5A58C5}" srcOrd="1" destOrd="0" parTransId="{050C750D-E4E8-BB4F-A4D3-E6BDA083A460}" sibTransId="{AA669094-F82E-1949-877D-33941628D86F}"/>
    <dgm:cxn modelId="{E58B0529-F1A0-4B2D-87D8-88D7F4AE8226}" type="presOf" srcId="{46D997A5-A349-C04E-BEAC-18D21DCFC781}" destId="{6303EE4E-8AE0-4941-9771-47FAED3DABB3}" srcOrd="0" destOrd="0" presId="urn:microsoft.com/office/officeart/2005/8/layout/process2"/>
    <dgm:cxn modelId="{36BE323E-D348-D842-A62A-D7855E36C949}" srcId="{1106CF58-8AA3-8A4A-8D04-70C48A2BAF43}" destId="{F7DF0256-2E02-4C4E-A288-008888C2CEA3}" srcOrd="2" destOrd="0" parTransId="{4E13C0B8-9FFD-5B4E-BE83-86CE478A2148}" sibTransId="{7D8820F2-66A3-244F-91FD-E70FE7B75BE9}"/>
    <dgm:cxn modelId="{DBBDCE5C-5AF5-42FD-9C40-0FE4A13651D2}" type="presOf" srcId="{AA669094-F82E-1949-877D-33941628D86F}" destId="{85BF4411-F0FB-D14B-979E-D8A23923EF7B}" srcOrd="1" destOrd="0" presId="urn:microsoft.com/office/officeart/2005/8/layout/process2"/>
    <dgm:cxn modelId="{EA880B1D-D7BE-47D3-B54F-DE8937F481CB}" type="presOf" srcId="{A4522573-D8BC-A64D-A2BA-9A49FE5A58C5}" destId="{33E0EBD4-65CB-2546-AB07-FE8B646299B2}" srcOrd="0" destOrd="0" presId="urn:microsoft.com/office/officeart/2005/8/layout/process2"/>
    <dgm:cxn modelId="{643F536F-6B86-471C-9B1C-81427FAF321A}" type="presOf" srcId="{3E1F284D-2B11-5C40-8C83-86BC64F2E3A5}" destId="{44A00FE6-0C1F-FD43-950A-EADEB98BE20D}" srcOrd="0" destOrd="0" presId="urn:microsoft.com/office/officeart/2005/8/layout/process2"/>
    <dgm:cxn modelId="{6C1EC0DD-7108-4BA8-B812-E6B0CC4907A9}" type="presOf" srcId="{F7DF0256-2E02-4C4E-A288-008888C2CEA3}" destId="{8B867414-C4D2-724A-BDD9-721B7B80253F}" srcOrd="0" destOrd="0" presId="urn:microsoft.com/office/officeart/2005/8/layout/process2"/>
    <dgm:cxn modelId="{451D0627-F571-48C8-A4ED-AF153734516B}" type="presOf" srcId="{3E1F284D-2B11-5C40-8C83-86BC64F2E3A5}" destId="{1F9E1F10-3BCE-D34D-9517-245FE991D8D4}" srcOrd="1" destOrd="0" presId="urn:microsoft.com/office/officeart/2005/8/layout/process2"/>
    <dgm:cxn modelId="{5AE490B2-387C-4F40-B95D-A51BA27B30AA}" srcId="{1106CF58-8AA3-8A4A-8D04-70C48A2BAF43}" destId="{46D997A5-A349-C04E-BEAC-18D21DCFC781}" srcOrd="0" destOrd="0" parTransId="{191ACF42-B962-BA42-8069-D7D3BF8312C8}" sibTransId="{3E1F284D-2B11-5C40-8C83-86BC64F2E3A5}"/>
    <dgm:cxn modelId="{C9BC1859-8CFC-4310-8D37-0B58657D48CD}" type="presParOf" srcId="{F400AC4A-3409-7E4C-8C2E-C1CEC75B2895}" destId="{6303EE4E-8AE0-4941-9771-47FAED3DABB3}" srcOrd="0" destOrd="0" presId="urn:microsoft.com/office/officeart/2005/8/layout/process2"/>
    <dgm:cxn modelId="{1CF0BC64-12B6-46F5-A395-4C99F8B1CFD3}" type="presParOf" srcId="{F400AC4A-3409-7E4C-8C2E-C1CEC75B2895}" destId="{44A00FE6-0C1F-FD43-950A-EADEB98BE20D}" srcOrd="1" destOrd="0" presId="urn:microsoft.com/office/officeart/2005/8/layout/process2"/>
    <dgm:cxn modelId="{87449966-ADF7-487B-90C2-50E291D30304}" type="presParOf" srcId="{44A00FE6-0C1F-FD43-950A-EADEB98BE20D}" destId="{1F9E1F10-3BCE-D34D-9517-245FE991D8D4}" srcOrd="0" destOrd="0" presId="urn:microsoft.com/office/officeart/2005/8/layout/process2"/>
    <dgm:cxn modelId="{43654470-77E8-49A6-9AFF-4BA3E22D7868}" type="presParOf" srcId="{F400AC4A-3409-7E4C-8C2E-C1CEC75B2895}" destId="{33E0EBD4-65CB-2546-AB07-FE8B646299B2}" srcOrd="2" destOrd="0" presId="urn:microsoft.com/office/officeart/2005/8/layout/process2"/>
    <dgm:cxn modelId="{43FEA32B-FE3F-48A8-A439-7CACDDCB1BD2}" type="presParOf" srcId="{F400AC4A-3409-7E4C-8C2E-C1CEC75B2895}" destId="{59D7A4C2-8B1D-5642-A059-1B651839F85A}" srcOrd="3" destOrd="0" presId="urn:microsoft.com/office/officeart/2005/8/layout/process2"/>
    <dgm:cxn modelId="{F3A3E375-F729-4410-90AF-40250CBF5864}" type="presParOf" srcId="{59D7A4C2-8B1D-5642-A059-1B651839F85A}" destId="{85BF4411-F0FB-D14B-979E-D8A23923EF7B}" srcOrd="0" destOrd="0" presId="urn:microsoft.com/office/officeart/2005/8/layout/process2"/>
    <dgm:cxn modelId="{F2454962-427C-47AF-8430-5E12BF7E6D1D}" type="presParOf" srcId="{F400AC4A-3409-7E4C-8C2E-C1CEC75B2895}" destId="{8B867414-C4D2-724A-BDD9-721B7B80253F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F98FB8-9006-4AD6-BD72-4EF297EEB03F}" type="doc">
      <dgm:prSet loTypeId="urn:microsoft.com/office/officeart/2005/8/layout/list1" loCatId="list" qsTypeId="urn:microsoft.com/office/officeart/2005/8/quickstyle/3d2" qsCatId="3D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AF9657AF-3C47-41FA-A533-14656A7EFE9F}">
      <dgm:prSet custT="1"/>
      <dgm:spPr/>
      <dgm:t>
        <a:bodyPr/>
        <a:lstStyle/>
        <a:p>
          <a:pPr algn="ctr" rtl="0"/>
          <a:r>
            <a:rPr lang="es-EC" sz="2400" b="1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Convenio de Cooperación Interinstitucional</a:t>
          </a:r>
          <a:endParaRPr lang="es-ES" sz="2400" b="1" i="1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9918F4F1-A76C-421D-99E3-FF5B0AD96DF0}" type="parTrans" cxnId="{57768547-1752-44F9-9D02-3E2B06248098}">
      <dgm:prSet/>
      <dgm:spPr/>
      <dgm:t>
        <a:bodyPr/>
        <a:lstStyle/>
        <a:p>
          <a:endParaRPr lang="es-ES"/>
        </a:p>
      </dgm:t>
    </dgm:pt>
    <dgm:pt modelId="{CDAD6AB9-89F4-4989-9CF7-7FEF39D8E223}" type="sibTrans" cxnId="{57768547-1752-44F9-9D02-3E2B06248098}">
      <dgm:prSet/>
      <dgm:spPr/>
      <dgm:t>
        <a:bodyPr/>
        <a:lstStyle/>
        <a:p>
          <a:endParaRPr lang="es-ES"/>
        </a:p>
      </dgm:t>
    </dgm:pt>
    <dgm:pt modelId="{7CAA8235-DEAE-40E8-AA93-08002B4DDFD2}" type="pres">
      <dgm:prSet presAssocID="{91F98FB8-9006-4AD6-BD72-4EF297EEB03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E52927B-34C6-41AA-8A63-0F684D0EDAB3}" type="pres">
      <dgm:prSet presAssocID="{AF9657AF-3C47-41FA-A533-14656A7EFE9F}" presName="parentLin" presStyleCnt="0"/>
      <dgm:spPr/>
      <dgm:t>
        <a:bodyPr/>
        <a:lstStyle/>
        <a:p>
          <a:endParaRPr lang="es-EC"/>
        </a:p>
      </dgm:t>
    </dgm:pt>
    <dgm:pt modelId="{02FC715E-1120-4EB7-A61C-FB0B1F63414C}" type="pres">
      <dgm:prSet presAssocID="{AF9657AF-3C47-41FA-A533-14656A7EFE9F}" presName="parentLeftMargin" presStyleLbl="node1" presStyleIdx="0" presStyleCnt="1"/>
      <dgm:spPr/>
      <dgm:t>
        <a:bodyPr/>
        <a:lstStyle/>
        <a:p>
          <a:endParaRPr lang="es-ES"/>
        </a:p>
      </dgm:t>
    </dgm:pt>
    <dgm:pt modelId="{51C2C32B-7550-4119-8408-A9DFC13F9089}" type="pres">
      <dgm:prSet presAssocID="{AF9657AF-3C47-41FA-A533-14656A7EFE9F}" presName="parentText" presStyleLbl="node1" presStyleIdx="0" presStyleCnt="1" custScaleX="142857" custLinFactNeighborX="-20233" custLinFactNeighborY="-70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6B40D4-1B6C-4058-9DF9-7E914B2C69C9}" type="pres">
      <dgm:prSet presAssocID="{AF9657AF-3C47-41FA-A533-14656A7EFE9F}" presName="negativeSpace" presStyleCnt="0"/>
      <dgm:spPr/>
      <dgm:t>
        <a:bodyPr/>
        <a:lstStyle/>
        <a:p>
          <a:endParaRPr lang="es-EC"/>
        </a:p>
      </dgm:t>
    </dgm:pt>
    <dgm:pt modelId="{C7814393-A48E-4078-875C-B056A9EF2F1E}" type="pres">
      <dgm:prSet presAssocID="{AF9657AF-3C47-41FA-A533-14656A7EFE9F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9A700D5-8542-48BB-A16B-9D0C138BBAD0}" type="presOf" srcId="{AF9657AF-3C47-41FA-A533-14656A7EFE9F}" destId="{02FC715E-1120-4EB7-A61C-FB0B1F63414C}" srcOrd="0" destOrd="0" presId="urn:microsoft.com/office/officeart/2005/8/layout/list1"/>
    <dgm:cxn modelId="{5043A3FF-E22F-41B5-882F-CCBE24ADB94F}" type="presOf" srcId="{AF9657AF-3C47-41FA-A533-14656A7EFE9F}" destId="{51C2C32B-7550-4119-8408-A9DFC13F9089}" srcOrd="1" destOrd="0" presId="urn:microsoft.com/office/officeart/2005/8/layout/list1"/>
    <dgm:cxn modelId="{57768547-1752-44F9-9D02-3E2B06248098}" srcId="{91F98FB8-9006-4AD6-BD72-4EF297EEB03F}" destId="{AF9657AF-3C47-41FA-A533-14656A7EFE9F}" srcOrd="0" destOrd="0" parTransId="{9918F4F1-A76C-421D-99E3-FF5B0AD96DF0}" sibTransId="{CDAD6AB9-89F4-4989-9CF7-7FEF39D8E223}"/>
    <dgm:cxn modelId="{5C2017EE-4702-450E-A4B7-65C36F25491B}" type="presOf" srcId="{91F98FB8-9006-4AD6-BD72-4EF297EEB03F}" destId="{7CAA8235-DEAE-40E8-AA93-08002B4DDFD2}" srcOrd="0" destOrd="0" presId="urn:microsoft.com/office/officeart/2005/8/layout/list1"/>
    <dgm:cxn modelId="{C0B3A4EA-42A0-4CE4-B7AF-23800F06055D}" type="presParOf" srcId="{7CAA8235-DEAE-40E8-AA93-08002B4DDFD2}" destId="{0E52927B-34C6-41AA-8A63-0F684D0EDAB3}" srcOrd="0" destOrd="0" presId="urn:microsoft.com/office/officeart/2005/8/layout/list1"/>
    <dgm:cxn modelId="{6C37D211-CBFF-4506-B0DF-E30DC0E0380D}" type="presParOf" srcId="{0E52927B-34C6-41AA-8A63-0F684D0EDAB3}" destId="{02FC715E-1120-4EB7-A61C-FB0B1F63414C}" srcOrd="0" destOrd="0" presId="urn:microsoft.com/office/officeart/2005/8/layout/list1"/>
    <dgm:cxn modelId="{D51B606C-29C6-4FFD-85A7-20C019FFF420}" type="presParOf" srcId="{0E52927B-34C6-41AA-8A63-0F684D0EDAB3}" destId="{51C2C32B-7550-4119-8408-A9DFC13F9089}" srcOrd="1" destOrd="0" presId="urn:microsoft.com/office/officeart/2005/8/layout/list1"/>
    <dgm:cxn modelId="{64F43D35-46EC-47A4-8BE4-C1828D2C2171}" type="presParOf" srcId="{7CAA8235-DEAE-40E8-AA93-08002B4DDFD2}" destId="{476B40D4-1B6C-4058-9DF9-7E914B2C69C9}" srcOrd="1" destOrd="0" presId="urn:microsoft.com/office/officeart/2005/8/layout/list1"/>
    <dgm:cxn modelId="{AC2B7D12-EC4D-452B-AF90-6FFF68826B37}" type="presParOf" srcId="{7CAA8235-DEAE-40E8-AA93-08002B4DDFD2}" destId="{C7814393-A48E-4078-875C-B056A9EF2F1E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F98FB8-9006-4AD6-BD72-4EF297EEB03F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F9657AF-3C47-41FA-A533-14656A7EFE9F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es-EC" sz="2400" b="1" i="1" kern="1200" dirty="0" smtClean="0">
              <a:solidFill>
                <a:schemeClr val="tx2"/>
              </a:solidFill>
              <a:latin typeface="+mn-lt"/>
              <a:ea typeface="+mn-ea"/>
              <a:cs typeface="+mn-cs"/>
            </a:rPr>
            <a:t>Formando Ciudadanos Responsables</a:t>
          </a:r>
          <a:endParaRPr lang="es-ES" sz="2400" b="1" i="1" kern="1200" dirty="0">
            <a:solidFill>
              <a:schemeClr val="tx2"/>
            </a:solidFill>
            <a:latin typeface="+mn-lt"/>
            <a:ea typeface="+mn-ea"/>
            <a:cs typeface="+mn-cs"/>
          </a:endParaRPr>
        </a:p>
      </dgm:t>
    </dgm:pt>
    <dgm:pt modelId="{CDAD6AB9-89F4-4989-9CF7-7FEF39D8E223}" type="sibTrans" cxnId="{57768547-1752-44F9-9D02-3E2B06248098}">
      <dgm:prSet/>
      <dgm:spPr/>
      <dgm:t>
        <a:bodyPr/>
        <a:lstStyle/>
        <a:p>
          <a:endParaRPr lang="es-ES"/>
        </a:p>
      </dgm:t>
    </dgm:pt>
    <dgm:pt modelId="{9918F4F1-A76C-421D-99E3-FF5B0AD96DF0}" type="parTrans" cxnId="{57768547-1752-44F9-9D02-3E2B06248098}">
      <dgm:prSet/>
      <dgm:spPr/>
      <dgm:t>
        <a:bodyPr/>
        <a:lstStyle/>
        <a:p>
          <a:endParaRPr lang="es-ES"/>
        </a:p>
      </dgm:t>
    </dgm:pt>
    <dgm:pt modelId="{137B3771-A856-4CC7-A2CA-3C33F3F80E8C}" type="pres">
      <dgm:prSet presAssocID="{91F98FB8-9006-4AD6-BD72-4EF297EEB03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D79F65F-6620-4B25-AEB4-AEED6991C77C}" type="pres">
      <dgm:prSet presAssocID="{AF9657AF-3C47-41FA-A533-14656A7EFE9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7768547-1752-44F9-9D02-3E2B06248098}" srcId="{91F98FB8-9006-4AD6-BD72-4EF297EEB03F}" destId="{AF9657AF-3C47-41FA-A533-14656A7EFE9F}" srcOrd="0" destOrd="0" parTransId="{9918F4F1-A76C-421D-99E3-FF5B0AD96DF0}" sibTransId="{CDAD6AB9-89F4-4989-9CF7-7FEF39D8E223}"/>
    <dgm:cxn modelId="{211AB497-F14E-40CC-8A4F-BD3B07384F36}" type="presOf" srcId="{91F98FB8-9006-4AD6-BD72-4EF297EEB03F}" destId="{137B3771-A856-4CC7-A2CA-3C33F3F80E8C}" srcOrd="0" destOrd="0" presId="urn:microsoft.com/office/officeart/2005/8/layout/vList2"/>
    <dgm:cxn modelId="{CF02A517-A80E-4362-B60F-23BEF2CFFC15}" type="presOf" srcId="{AF9657AF-3C47-41FA-A533-14656A7EFE9F}" destId="{8D79F65F-6620-4B25-AEB4-AEED6991C77C}" srcOrd="0" destOrd="0" presId="urn:microsoft.com/office/officeart/2005/8/layout/vList2"/>
    <dgm:cxn modelId="{590F36B1-9A3A-44B8-A6CE-E4D9F68DCD4D}" type="presParOf" srcId="{137B3771-A856-4CC7-A2CA-3C33F3F80E8C}" destId="{8D79F65F-6620-4B25-AEB4-AEED6991C7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1F98FB8-9006-4AD6-BD72-4EF297EEB03F}" type="doc">
      <dgm:prSet loTypeId="urn:microsoft.com/office/officeart/2005/8/layout/list1" loCatId="list" qsTypeId="urn:microsoft.com/office/officeart/2005/8/quickstyle/3d2" qsCatId="3D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AF9657AF-3C47-41FA-A533-14656A7EFE9F}">
      <dgm:prSet custT="1"/>
      <dgm:spPr/>
      <dgm:t>
        <a:bodyPr/>
        <a:lstStyle/>
        <a:p>
          <a:pPr algn="ctr" rtl="0"/>
          <a:r>
            <a:rPr lang="es-ES" sz="1800" b="1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Cultura Tributaria para la Educación Básica</a:t>
          </a:r>
          <a:endParaRPr lang="es-ES" sz="1800" b="1" i="1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9918F4F1-A76C-421D-99E3-FF5B0AD96DF0}" type="parTrans" cxnId="{57768547-1752-44F9-9D02-3E2B06248098}">
      <dgm:prSet/>
      <dgm:spPr/>
      <dgm:t>
        <a:bodyPr/>
        <a:lstStyle/>
        <a:p>
          <a:endParaRPr lang="es-ES"/>
        </a:p>
      </dgm:t>
    </dgm:pt>
    <dgm:pt modelId="{CDAD6AB9-89F4-4989-9CF7-7FEF39D8E223}" type="sibTrans" cxnId="{57768547-1752-44F9-9D02-3E2B06248098}">
      <dgm:prSet/>
      <dgm:spPr/>
      <dgm:t>
        <a:bodyPr/>
        <a:lstStyle/>
        <a:p>
          <a:endParaRPr lang="es-ES"/>
        </a:p>
      </dgm:t>
    </dgm:pt>
    <dgm:pt modelId="{7CAA8235-DEAE-40E8-AA93-08002B4DDFD2}" type="pres">
      <dgm:prSet presAssocID="{91F98FB8-9006-4AD6-BD72-4EF297EEB03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E52927B-34C6-41AA-8A63-0F684D0EDAB3}" type="pres">
      <dgm:prSet presAssocID="{AF9657AF-3C47-41FA-A533-14656A7EFE9F}" presName="parentLin" presStyleCnt="0"/>
      <dgm:spPr/>
      <dgm:t>
        <a:bodyPr/>
        <a:lstStyle/>
        <a:p>
          <a:endParaRPr lang="es-EC"/>
        </a:p>
      </dgm:t>
    </dgm:pt>
    <dgm:pt modelId="{02FC715E-1120-4EB7-A61C-FB0B1F63414C}" type="pres">
      <dgm:prSet presAssocID="{AF9657AF-3C47-41FA-A533-14656A7EFE9F}" presName="parentLeftMargin" presStyleLbl="node1" presStyleIdx="0" presStyleCnt="1"/>
      <dgm:spPr/>
      <dgm:t>
        <a:bodyPr/>
        <a:lstStyle/>
        <a:p>
          <a:endParaRPr lang="es-ES"/>
        </a:p>
      </dgm:t>
    </dgm:pt>
    <dgm:pt modelId="{51C2C32B-7550-4119-8408-A9DFC13F9089}" type="pres">
      <dgm:prSet presAssocID="{AF9657AF-3C47-41FA-A533-14656A7EFE9F}" presName="parentText" presStyleLbl="node1" presStyleIdx="0" presStyleCnt="1" custScaleX="142857" custLinFactNeighborX="-63148" custLinFactNeighborY="-70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6B40D4-1B6C-4058-9DF9-7E914B2C69C9}" type="pres">
      <dgm:prSet presAssocID="{AF9657AF-3C47-41FA-A533-14656A7EFE9F}" presName="negativeSpace" presStyleCnt="0"/>
      <dgm:spPr/>
      <dgm:t>
        <a:bodyPr/>
        <a:lstStyle/>
        <a:p>
          <a:endParaRPr lang="es-EC"/>
        </a:p>
      </dgm:t>
    </dgm:pt>
    <dgm:pt modelId="{C7814393-A48E-4078-875C-B056A9EF2F1E}" type="pres">
      <dgm:prSet presAssocID="{AF9657AF-3C47-41FA-A533-14656A7EFE9F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7768547-1752-44F9-9D02-3E2B06248098}" srcId="{91F98FB8-9006-4AD6-BD72-4EF297EEB03F}" destId="{AF9657AF-3C47-41FA-A533-14656A7EFE9F}" srcOrd="0" destOrd="0" parTransId="{9918F4F1-A76C-421D-99E3-FF5B0AD96DF0}" sibTransId="{CDAD6AB9-89F4-4989-9CF7-7FEF39D8E223}"/>
    <dgm:cxn modelId="{E834955E-2581-499B-9EC2-E676111308B9}" type="presOf" srcId="{AF9657AF-3C47-41FA-A533-14656A7EFE9F}" destId="{51C2C32B-7550-4119-8408-A9DFC13F9089}" srcOrd="1" destOrd="0" presId="urn:microsoft.com/office/officeart/2005/8/layout/list1"/>
    <dgm:cxn modelId="{316D97E2-AE9C-4E97-B065-EC7E19A9B847}" type="presOf" srcId="{91F98FB8-9006-4AD6-BD72-4EF297EEB03F}" destId="{7CAA8235-DEAE-40E8-AA93-08002B4DDFD2}" srcOrd="0" destOrd="0" presId="urn:microsoft.com/office/officeart/2005/8/layout/list1"/>
    <dgm:cxn modelId="{772D76B3-D62C-4C11-AB7F-6EDDE5C3F619}" type="presOf" srcId="{AF9657AF-3C47-41FA-A533-14656A7EFE9F}" destId="{02FC715E-1120-4EB7-A61C-FB0B1F63414C}" srcOrd="0" destOrd="0" presId="urn:microsoft.com/office/officeart/2005/8/layout/list1"/>
    <dgm:cxn modelId="{C3A58CAA-54D5-4713-8348-4E6A5CC79C5C}" type="presParOf" srcId="{7CAA8235-DEAE-40E8-AA93-08002B4DDFD2}" destId="{0E52927B-34C6-41AA-8A63-0F684D0EDAB3}" srcOrd="0" destOrd="0" presId="urn:microsoft.com/office/officeart/2005/8/layout/list1"/>
    <dgm:cxn modelId="{026C9FAD-BE15-43E4-A1EC-C0AFDBE60569}" type="presParOf" srcId="{0E52927B-34C6-41AA-8A63-0F684D0EDAB3}" destId="{02FC715E-1120-4EB7-A61C-FB0B1F63414C}" srcOrd="0" destOrd="0" presId="urn:microsoft.com/office/officeart/2005/8/layout/list1"/>
    <dgm:cxn modelId="{5D65CDBF-AE5F-4B6B-8AE0-2FCDD4515777}" type="presParOf" srcId="{0E52927B-34C6-41AA-8A63-0F684D0EDAB3}" destId="{51C2C32B-7550-4119-8408-A9DFC13F9089}" srcOrd="1" destOrd="0" presId="urn:microsoft.com/office/officeart/2005/8/layout/list1"/>
    <dgm:cxn modelId="{280A4418-F76F-41AB-A41C-1AAD237E6C07}" type="presParOf" srcId="{7CAA8235-DEAE-40E8-AA93-08002B4DDFD2}" destId="{476B40D4-1B6C-4058-9DF9-7E914B2C69C9}" srcOrd="1" destOrd="0" presId="urn:microsoft.com/office/officeart/2005/8/layout/list1"/>
    <dgm:cxn modelId="{E2172D86-B933-4173-AE16-8C9DC8A9CB22}" type="presParOf" srcId="{7CAA8235-DEAE-40E8-AA93-08002B4DDFD2}" destId="{C7814393-A48E-4078-875C-B056A9EF2F1E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1F98FB8-9006-4AD6-BD72-4EF297EEB03F}" type="doc">
      <dgm:prSet loTypeId="urn:microsoft.com/office/officeart/2005/8/layout/list1" loCatId="list" qsTypeId="urn:microsoft.com/office/officeart/2005/8/quickstyle/3d2" qsCatId="3D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AF9657AF-3C47-41FA-A533-14656A7EFE9F}">
      <dgm:prSet custT="1"/>
      <dgm:spPr/>
      <dgm:t>
        <a:bodyPr/>
        <a:lstStyle/>
        <a:p>
          <a:pPr algn="ctr" rtl="0"/>
          <a:r>
            <a:rPr lang="es-ES" sz="1800" b="1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Educación en Cultura Tributaria para el Bachillerato</a:t>
          </a:r>
          <a:endParaRPr lang="es-ES" sz="1800" b="1" i="1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9918F4F1-A76C-421D-99E3-FF5B0AD96DF0}" type="parTrans" cxnId="{57768547-1752-44F9-9D02-3E2B06248098}">
      <dgm:prSet/>
      <dgm:spPr/>
      <dgm:t>
        <a:bodyPr/>
        <a:lstStyle/>
        <a:p>
          <a:endParaRPr lang="es-ES"/>
        </a:p>
      </dgm:t>
    </dgm:pt>
    <dgm:pt modelId="{CDAD6AB9-89F4-4989-9CF7-7FEF39D8E223}" type="sibTrans" cxnId="{57768547-1752-44F9-9D02-3E2B06248098}">
      <dgm:prSet/>
      <dgm:spPr/>
      <dgm:t>
        <a:bodyPr/>
        <a:lstStyle/>
        <a:p>
          <a:endParaRPr lang="es-ES"/>
        </a:p>
      </dgm:t>
    </dgm:pt>
    <dgm:pt modelId="{7CAA8235-DEAE-40E8-AA93-08002B4DDFD2}" type="pres">
      <dgm:prSet presAssocID="{91F98FB8-9006-4AD6-BD72-4EF297EEB03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E52927B-34C6-41AA-8A63-0F684D0EDAB3}" type="pres">
      <dgm:prSet presAssocID="{AF9657AF-3C47-41FA-A533-14656A7EFE9F}" presName="parentLin" presStyleCnt="0"/>
      <dgm:spPr/>
      <dgm:t>
        <a:bodyPr/>
        <a:lstStyle/>
        <a:p>
          <a:endParaRPr lang="es-EC"/>
        </a:p>
      </dgm:t>
    </dgm:pt>
    <dgm:pt modelId="{02FC715E-1120-4EB7-A61C-FB0B1F63414C}" type="pres">
      <dgm:prSet presAssocID="{AF9657AF-3C47-41FA-A533-14656A7EFE9F}" presName="parentLeftMargin" presStyleLbl="node1" presStyleIdx="0" presStyleCnt="1"/>
      <dgm:spPr/>
      <dgm:t>
        <a:bodyPr/>
        <a:lstStyle/>
        <a:p>
          <a:endParaRPr lang="es-ES"/>
        </a:p>
      </dgm:t>
    </dgm:pt>
    <dgm:pt modelId="{51C2C32B-7550-4119-8408-A9DFC13F9089}" type="pres">
      <dgm:prSet presAssocID="{AF9657AF-3C47-41FA-A533-14656A7EFE9F}" presName="parentText" presStyleLbl="node1" presStyleIdx="0" presStyleCnt="1" custScaleX="142857" custLinFactNeighborX="-20233" custLinFactNeighborY="-70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6B40D4-1B6C-4058-9DF9-7E914B2C69C9}" type="pres">
      <dgm:prSet presAssocID="{AF9657AF-3C47-41FA-A533-14656A7EFE9F}" presName="negativeSpace" presStyleCnt="0"/>
      <dgm:spPr/>
      <dgm:t>
        <a:bodyPr/>
        <a:lstStyle/>
        <a:p>
          <a:endParaRPr lang="es-EC"/>
        </a:p>
      </dgm:t>
    </dgm:pt>
    <dgm:pt modelId="{C7814393-A48E-4078-875C-B056A9EF2F1E}" type="pres">
      <dgm:prSet presAssocID="{AF9657AF-3C47-41FA-A533-14656A7EFE9F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7768547-1752-44F9-9D02-3E2B06248098}" srcId="{91F98FB8-9006-4AD6-BD72-4EF297EEB03F}" destId="{AF9657AF-3C47-41FA-A533-14656A7EFE9F}" srcOrd="0" destOrd="0" parTransId="{9918F4F1-A76C-421D-99E3-FF5B0AD96DF0}" sibTransId="{CDAD6AB9-89F4-4989-9CF7-7FEF39D8E223}"/>
    <dgm:cxn modelId="{F29D49CC-8B0A-453E-8086-C3C6787E169E}" type="presOf" srcId="{91F98FB8-9006-4AD6-BD72-4EF297EEB03F}" destId="{7CAA8235-DEAE-40E8-AA93-08002B4DDFD2}" srcOrd="0" destOrd="0" presId="urn:microsoft.com/office/officeart/2005/8/layout/list1"/>
    <dgm:cxn modelId="{8A6E2E85-BED6-4DA9-AF14-9BFF6D35F7EC}" type="presOf" srcId="{AF9657AF-3C47-41FA-A533-14656A7EFE9F}" destId="{51C2C32B-7550-4119-8408-A9DFC13F9089}" srcOrd="1" destOrd="0" presId="urn:microsoft.com/office/officeart/2005/8/layout/list1"/>
    <dgm:cxn modelId="{678DEEC1-0F76-4AD8-9561-9C8EEAAEC288}" type="presOf" srcId="{AF9657AF-3C47-41FA-A533-14656A7EFE9F}" destId="{02FC715E-1120-4EB7-A61C-FB0B1F63414C}" srcOrd="0" destOrd="0" presId="urn:microsoft.com/office/officeart/2005/8/layout/list1"/>
    <dgm:cxn modelId="{BE4945C1-A2CD-48C9-89F1-CE5087A8BEEF}" type="presParOf" srcId="{7CAA8235-DEAE-40E8-AA93-08002B4DDFD2}" destId="{0E52927B-34C6-41AA-8A63-0F684D0EDAB3}" srcOrd="0" destOrd="0" presId="urn:microsoft.com/office/officeart/2005/8/layout/list1"/>
    <dgm:cxn modelId="{E8F804CE-C509-49AF-811A-D816C147B1A3}" type="presParOf" srcId="{0E52927B-34C6-41AA-8A63-0F684D0EDAB3}" destId="{02FC715E-1120-4EB7-A61C-FB0B1F63414C}" srcOrd="0" destOrd="0" presId="urn:microsoft.com/office/officeart/2005/8/layout/list1"/>
    <dgm:cxn modelId="{C467F65D-7D62-4875-A098-F00E4FDE3BCC}" type="presParOf" srcId="{0E52927B-34C6-41AA-8A63-0F684D0EDAB3}" destId="{51C2C32B-7550-4119-8408-A9DFC13F9089}" srcOrd="1" destOrd="0" presId="urn:microsoft.com/office/officeart/2005/8/layout/list1"/>
    <dgm:cxn modelId="{B78176CC-F2CA-4A4F-AF6E-E91BAE0A190E}" type="presParOf" srcId="{7CAA8235-DEAE-40E8-AA93-08002B4DDFD2}" destId="{476B40D4-1B6C-4058-9DF9-7E914B2C69C9}" srcOrd="1" destOrd="0" presId="urn:microsoft.com/office/officeart/2005/8/layout/list1"/>
    <dgm:cxn modelId="{A14B3A6C-5183-456B-BC00-08137228AB3F}" type="presParOf" srcId="{7CAA8235-DEAE-40E8-AA93-08002B4DDFD2}" destId="{C7814393-A48E-4078-875C-B056A9EF2F1E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1F98FB8-9006-4AD6-BD72-4EF297EEB03F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F9657AF-3C47-41FA-A533-14656A7EFE9F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es-ES" sz="1600" b="0" i="1" kern="1200" dirty="0" smtClean="0">
              <a:solidFill>
                <a:schemeClr val="tx2"/>
              </a:solidFill>
              <a:latin typeface="+mn-lt"/>
              <a:ea typeface="+mn-ea"/>
              <a:cs typeface="+mn-cs"/>
            </a:rPr>
            <a:t>Contribuir a la educación integral de la educación en la población estudiantil y en la sociedad ecuatoriana, para elevar el nivel de conciencia cívica respecto del cumplimiento de las obligaciones tributarias, solidificando las bases morales de responsabilidad.</a:t>
          </a:r>
          <a:endParaRPr lang="es-ES" sz="2400" b="1" i="1" kern="1200" dirty="0">
            <a:solidFill>
              <a:schemeClr val="tx2"/>
            </a:solidFill>
            <a:latin typeface="+mn-lt"/>
            <a:ea typeface="+mn-ea"/>
            <a:cs typeface="+mn-cs"/>
          </a:endParaRPr>
        </a:p>
      </dgm:t>
    </dgm:pt>
    <dgm:pt modelId="{CDAD6AB9-89F4-4989-9CF7-7FEF39D8E223}" type="sibTrans" cxnId="{57768547-1752-44F9-9D02-3E2B06248098}">
      <dgm:prSet/>
      <dgm:spPr/>
      <dgm:t>
        <a:bodyPr/>
        <a:lstStyle/>
        <a:p>
          <a:endParaRPr lang="es-ES"/>
        </a:p>
      </dgm:t>
    </dgm:pt>
    <dgm:pt modelId="{9918F4F1-A76C-421D-99E3-FF5B0AD96DF0}" type="parTrans" cxnId="{57768547-1752-44F9-9D02-3E2B06248098}">
      <dgm:prSet/>
      <dgm:spPr/>
      <dgm:t>
        <a:bodyPr/>
        <a:lstStyle/>
        <a:p>
          <a:endParaRPr lang="es-ES"/>
        </a:p>
      </dgm:t>
    </dgm:pt>
    <dgm:pt modelId="{137B3771-A856-4CC7-A2CA-3C33F3F80E8C}" type="pres">
      <dgm:prSet presAssocID="{91F98FB8-9006-4AD6-BD72-4EF297EEB03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D79F65F-6620-4B25-AEB4-AEED6991C77C}" type="pres">
      <dgm:prSet presAssocID="{AF9657AF-3C47-41FA-A533-14656A7EFE9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7768547-1752-44F9-9D02-3E2B06248098}" srcId="{91F98FB8-9006-4AD6-BD72-4EF297EEB03F}" destId="{AF9657AF-3C47-41FA-A533-14656A7EFE9F}" srcOrd="0" destOrd="0" parTransId="{9918F4F1-A76C-421D-99E3-FF5B0AD96DF0}" sibTransId="{CDAD6AB9-89F4-4989-9CF7-7FEF39D8E223}"/>
    <dgm:cxn modelId="{7B7474CE-E4BA-4F7E-839F-BD16EDD28719}" type="presOf" srcId="{AF9657AF-3C47-41FA-A533-14656A7EFE9F}" destId="{8D79F65F-6620-4B25-AEB4-AEED6991C77C}" srcOrd="0" destOrd="0" presId="urn:microsoft.com/office/officeart/2005/8/layout/vList2"/>
    <dgm:cxn modelId="{6B8C0C03-30BF-4F0C-89FB-0789D4950DF5}" type="presOf" srcId="{91F98FB8-9006-4AD6-BD72-4EF297EEB03F}" destId="{137B3771-A856-4CC7-A2CA-3C33F3F80E8C}" srcOrd="0" destOrd="0" presId="urn:microsoft.com/office/officeart/2005/8/layout/vList2"/>
    <dgm:cxn modelId="{6F7DA1ED-1140-4F28-B46D-DAB2B7B8ECC8}" type="presParOf" srcId="{137B3771-A856-4CC7-A2CA-3C33F3F80E8C}" destId="{8D79F65F-6620-4B25-AEB4-AEED6991C77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0B3A7A7-6B36-480C-AF9D-D9D89C9C705A}" type="doc">
      <dgm:prSet loTypeId="urn:microsoft.com/office/officeart/2005/8/layout/pList2#3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7DF811E1-1951-41A8-9941-A3A19027A081}">
      <dgm:prSet phldrT="[Texto]" custT="1"/>
      <dgm:spPr/>
      <dgm:t>
        <a:bodyPr/>
        <a:lstStyle/>
        <a:p>
          <a:pPr algn="ctr"/>
          <a:r>
            <a:rPr lang="es-ES" sz="2000" b="1" i="1" kern="1200" dirty="0" smtClean="0">
              <a:latin typeface="+mn-lt"/>
              <a:ea typeface="+mn-ea"/>
              <a:cs typeface="+mn-cs"/>
            </a:rPr>
            <a:t>Importancia de los tributos</a:t>
          </a:r>
        </a:p>
      </dgm:t>
    </dgm:pt>
    <dgm:pt modelId="{A5E64AD8-409C-48DE-8789-C67B3ED3CBE0}" type="parTrans" cxnId="{487A923D-AC47-4279-A396-B6472FF3413B}">
      <dgm:prSet/>
      <dgm:spPr/>
      <dgm:t>
        <a:bodyPr/>
        <a:lstStyle/>
        <a:p>
          <a:endParaRPr lang="es-ES"/>
        </a:p>
      </dgm:t>
    </dgm:pt>
    <dgm:pt modelId="{39AB1390-413D-4AA6-BA0C-37CB8AEFC6A5}" type="sibTrans" cxnId="{487A923D-AC47-4279-A396-B6472FF3413B}">
      <dgm:prSet/>
      <dgm:spPr/>
      <dgm:t>
        <a:bodyPr/>
        <a:lstStyle/>
        <a:p>
          <a:endParaRPr lang="es-ES"/>
        </a:p>
      </dgm:t>
    </dgm:pt>
    <dgm:pt modelId="{821B8D32-9EA3-479A-ADF0-3A2EC20FA1B9}">
      <dgm:prSet phldrT="[Texto]" custT="1"/>
      <dgm:spPr/>
      <dgm:t>
        <a:bodyPr/>
        <a:lstStyle/>
        <a:p>
          <a:pPr algn="l"/>
          <a:r>
            <a:rPr lang="es-ES" sz="2000" b="0" i="1" kern="1200" dirty="0" smtClean="0">
              <a:solidFill>
                <a:schemeClr val="tx2"/>
              </a:solidFill>
              <a:latin typeface="+mn-lt"/>
              <a:ea typeface="+mn-ea"/>
              <a:cs typeface="+mn-cs"/>
            </a:rPr>
            <a:t>Porqué se pagan</a:t>
          </a:r>
        </a:p>
      </dgm:t>
    </dgm:pt>
    <dgm:pt modelId="{12408946-EC3A-4C1D-8B1F-F3E295CAA4A5}" type="parTrans" cxnId="{1F1A7189-952A-44A0-B2FD-E8DD8D304D82}">
      <dgm:prSet/>
      <dgm:spPr/>
      <dgm:t>
        <a:bodyPr/>
        <a:lstStyle/>
        <a:p>
          <a:endParaRPr lang="es-ES"/>
        </a:p>
      </dgm:t>
    </dgm:pt>
    <dgm:pt modelId="{324CFC85-F560-4A39-9C69-4AA4E8536A57}" type="sibTrans" cxnId="{1F1A7189-952A-44A0-B2FD-E8DD8D304D82}">
      <dgm:prSet/>
      <dgm:spPr/>
      <dgm:t>
        <a:bodyPr/>
        <a:lstStyle/>
        <a:p>
          <a:endParaRPr lang="es-ES"/>
        </a:p>
      </dgm:t>
    </dgm:pt>
    <dgm:pt modelId="{A00309EC-8D09-4326-A771-85B6C32A6CB7}">
      <dgm:prSet phldrT="[Texto]" custT="1"/>
      <dgm:spPr/>
      <dgm:t>
        <a:bodyPr/>
        <a:lstStyle/>
        <a:p>
          <a:pPr algn="ctr"/>
          <a:r>
            <a:rPr lang="es-ES" sz="2000" b="1" i="1" kern="1200" dirty="0" smtClean="0">
              <a:latin typeface="+mn-lt"/>
              <a:ea typeface="+mn-ea"/>
              <a:cs typeface="+mn-cs"/>
            </a:rPr>
            <a:t>Participantes</a:t>
          </a:r>
        </a:p>
      </dgm:t>
    </dgm:pt>
    <dgm:pt modelId="{CA378A9C-37AA-4996-B76F-A06C93C85C2E}" type="parTrans" cxnId="{05171DF6-1EB3-43B6-A06F-2817AF80F042}">
      <dgm:prSet/>
      <dgm:spPr/>
      <dgm:t>
        <a:bodyPr/>
        <a:lstStyle/>
        <a:p>
          <a:endParaRPr lang="es-ES"/>
        </a:p>
      </dgm:t>
    </dgm:pt>
    <dgm:pt modelId="{1D4956A6-90BE-4010-BF5F-16FCDEDDC758}" type="sibTrans" cxnId="{05171DF6-1EB3-43B6-A06F-2817AF80F042}">
      <dgm:prSet/>
      <dgm:spPr/>
      <dgm:t>
        <a:bodyPr/>
        <a:lstStyle/>
        <a:p>
          <a:endParaRPr lang="es-ES"/>
        </a:p>
      </dgm:t>
    </dgm:pt>
    <dgm:pt modelId="{1A996EA5-D6BF-44BC-BB35-FDB7B81E0CBA}">
      <dgm:prSet phldrT="[Texto]" custT="1"/>
      <dgm:spPr/>
      <dgm:t>
        <a:bodyPr/>
        <a:lstStyle/>
        <a:p>
          <a:pPr algn="l"/>
          <a:r>
            <a:rPr lang="es-ES" sz="1700" b="0" i="1" kern="1200" dirty="0" smtClean="0">
              <a:solidFill>
                <a:schemeClr val="tx2"/>
              </a:solidFill>
              <a:latin typeface="+mn-lt"/>
              <a:ea typeface="+mn-ea"/>
              <a:cs typeface="+mn-cs"/>
            </a:rPr>
            <a:t>Niños de entre 10 y 12 años que asisten a 6to. y 7mo. años de Educación Básica</a:t>
          </a:r>
        </a:p>
      </dgm:t>
    </dgm:pt>
    <dgm:pt modelId="{4E55A86A-6A35-41D2-87CB-B18C03790719}" type="parTrans" cxnId="{1E434F65-D20F-476C-8457-F84D9C562863}">
      <dgm:prSet/>
      <dgm:spPr/>
      <dgm:t>
        <a:bodyPr/>
        <a:lstStyle/>
        <a:p>
          <a:endParaRPr lang="es-ES"/>
        </a:p>
      </dgm:t>
    </dgm:pt>
    <dgm:pt modelId="{29ADA41E-1852-44D4-AC6A-28991A44D412}" type="sibTrans" cxnId="{1E434F65-D20F-476C-8457-F84D9C562863}">
      <dgm:prSet/>
      <dgm:spPr/>
      <dgm:t>
        <a:bodyPr/>
        <a:lstStyle/>
        <a:p>
          <a:endParaRPr lang="es-ES"/>
        </a:p>
      </dgm:t>
    </dgm:pt>
    <dgm:pt modelId="{14BC3786-0CC8-40FE-94FB-AB8CC054EA3C}">
      <dgm:prSet phldrT="[Texto]" custT="1"/>
      <dgm:spPr/>
      <dgm:t>
        <a:bodyPr/>
        <a:lstStyle/>
        <a:p>
          <a:pPr algn="l"/>
          <a:r>
            <a:rPr lang="es-ES" sz="2000" b="0" i="1" kern="1200" dirty="0" smtClean="0">
              <a:solidFill>
                <a:schemeClr val="tx2"/>
              </a:solidFill>
              <a:latin typeface="+mn-lt"/>
              <a:ea typeface="+mn-ea"/>
              <a:cs typeface="+mn-cs"/>
            </a:rPr>
            <a:t>Para qué se pagan</a:t>
          </a:r>
        </a:p>
      </dgm:t>
    </dgm:pt>
    <dgm:pt modelId="{BCBEB5A1-D350-42E6-8D64-391A4F213AA5}" type="parTrans" cxnId="{A8465119-3AA6-4203-9999-53F80C394E57}">
      <dgm:prSet/>
      <dgm:spPr/>
      <dgm:t>
        <a:bodyPr/>
        <a:lstStyle/>
        <a:p>
          <a:endParaRPr lang="es-ES"/>
        </a:p>
      </dgm:t>
    </dgm:pt>
    <dgm:pt modelId="{3363DF76-CB9C-43DE-9183-9E77CAA9A654}" type="sibTrans" cxnId="{A8465119-3AA6-4203-9999-53F80C394E57}">
      <dgm:prSet/>
      <dgm:spPr/>
      <dgm:t>
        <a:bodyPr/>
        <a:lstStyle/>
        <a:p>
          <a:endParaRPr lang="es-ES"/>
        </a:p>
      </dgm:t>
    </dgm:pt>
    <dgm:pt modelId="{0CAD1106-0E38-4A5F-A788-38B3C49E76FF}">
      <dgm:prSet phldrT="[Texto]" custT="1"/>
      <dgm:spPr/>
      <dgm:t>
        <a:bodyPr/>
        <a:lstStyle/>
        <a:p>
          <a:endParaRPr lang="es-ES" sz="2300" kern="1200" dirty="0" smtClean="0"/>
        </a:p>
        <a:p>
          <a:r>
            <a:rPr lang="es-ES" sz="2300" b="1" i="1" kern="1200" dirty="0" smtClean="0">
              <a:latin typeface="+mn-lt"/>
              <a:ea typeface="+mn-ea"/>
              <a:cs typeface="+mn-cs"/>
            </a:rPr>
            <a:t>Revista de Actividades para el Futuro Contribuyente</a:t>
          </a:r>
        </a:p>
      </dgm:t>
    </dgm:pt>
    <dgm:pt modelId="{FD31DDF2-9A5F-4972-94FE-0179A4C57A8C}" type="parTrans" cxnId="{15B91354-5575-4980-9BD3-71A0A174250A}">
      <dgm:prSet/>
      <dgm:spPr/>
      <dgm:t>
        <a:bodyPr/>
        <a:lstStyle/>
        <a:p>
          <a:endParaRPr lang="es-ES"/>
        </a:p>
      </dgm:t>
    </dgm:pt>
    <dgm:pt modelId="{08A7611F-7ADD-455B-9969-8DAFBE26D66F}" type="sibTrans" cxnId="{15B91354-5575-4980-9BD3-71A0A174250A}">
      <dgm:prSet/>
      <dgm:spPr/>
      <dgm:t>
        <a:bodyPr/>
        <a:lstStyle/>
        <a:p>
          <a:endParaRPr lang="es-ES"/>
        </a:p>
      </dgm:t>
    </dgm:pt>
    <dgm:pt modelId="{7003D834-21BE-4057-8B35-83BFCD224438}">
      <dgm:prSet custT="1"/>
      <dgm:spPr/>
      <dgm:t>
        <a:bodyPr/>
        <a:lstStyle/>
        <a:p>
          <a:pPr algn="l"/>
          <a:r>
            <a:rPr lang="es-ES" sz="1700" b="0" i="1" kern="1200" dirty="0" smtClean="0">
              <a:solidFill>
                <a:schemeClr val="tx2"/>
              </a:solidFill>
              <a:latin typeface="+mn-lt"/>
              <a:ea typeface="+mn-ea"/>
              <a:cs typeface="+mn-cs"/>
            </a:rPr>
            <a:t>Maestros de 6to. y 7mo. años de Educación Básica</a:t>
          </a:r>
        </a:p>
      </dgm:t>
    </dgm:pt>
    <dgm:pt modelId="{9A8A218D-16A1-4135-A76B-015919010282}" type="parTrans" cxnId="{7C892B92-874D-4DFE-B3B8-06983EEE877C}">
      <dgm:prSet/>
      <dgm:spPr/>
      <dgm:t>
        <a:bodyPr/>
        <a:lstStyle/>
        <a:p>
          <a:endParaRPr lang="es-ES"/>
        </a:p>
      </dgm:t>
    </dgm:pt>
    <dgm:pt modelId="{77B5ED1E-D11B-4537-952D-9ECF2AF93F6F}" type="sibTrans" cxnId="{7C892B92-874D-4DFE-B3B8-06983EEE877C}">
      <dgm:prSet/>
      <dgm:spPr/>
      <dgm:t>
        <a:bodyPr/>
        <a:lstStyle/>
        <a:p>
          <a:endParaRPr lang="es-ES"/>
        </a:p>
      </dgm:t>
    </dgm:pt>
    <dgm:pt modelId="{109EC474-6023-4018-8C01-D9A99DDCD477}" type="pres">
      <dgm:prSet presAssocID="{10B3A7A7-6B36-480C-AF9D-D9D89C9C705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4253DF4-8C35-46B9-8D6A-5FB8FDFE44D8}" type="pres">
      <dgm:prSet presAssocID="{10B3A7A7-6B36-480C-AF9D-D9D89C9C705A}" presName="bkgdShp" presStyleLbl="alignAccFollowNode1" presStyleIdx="0" presStyleCnt="1"/>
      <dgm:spPr/>
    </dgm:pt>
    <dgm:pt modelId="{F3874D02-19E8-4D29-A74C-C2BE832B9EDE}" type="pres">
      <dgm:prSet presAssocID="{10B3A7A7-6B36-480C-AF9D-D9D89C9C705A}" presName="linComp" presStyleCnt="0"/>
      <dgm:spPr/>
    </dgm:pt>
    <dgm:pt modelId="{665EFF5C-4005-408B-A956-559843915A2C}" type="pres">
      <dgm:prSet presAssocID="{7DF811E1-1951-41A8-9941-A3A19027A081}" presName="compNode" presStyleCnt="0"/>
      <dgm:spPr/>
    </dgm:pt>
    <dgm:pt modelId="{539A7649-FC2A-4D04-B708-0E567D66F44D}" type="pres">
      <dgm:prSet presAssocID="{7DF811E1-1951-41A8-9941-A3A19027A08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9C8F3A-9A01-4CCC-AF66-9709056E259D}" type="pres">
      <dgm:prSet presAssocID="{7DF811E1-1951-41A8-9941-A3A19027A081}" presName="invisiNode" presStyleLbl="node1" presStyleIdx="0" presStyleCnt="3"/>
      <dgm:spPr/>
    </dgm:pt>
    <dgm:pt modelId="{206CB2C6-48B0-49F6-B297-AE5BE6084D23}" type="pres">
      <dgm:prSet presAssocID="{7DF811E1-1951-41A8-9941-A3A19027A081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6C2B4F3-FB11-4A8A-B93E-9E4FA1193609}" type="pres">
      <dgm:prSet presAssocID="{39AB1390-413D-4AA6-BA0C-37CB8AEFC6A5}" presName="sibTrans" presStyleLbl="sibTrans2D1" presStyleIdx="0" presStyleCnt="0"/>
      <dgm:spPr/>
      <dgm:t>
        <a:bodyPr/>
        <a:lstStyle/>
        <a:p>
          <a:endParaRPr lang="es-ES"/>
        </a:p>
      </dgm:t>
    </dgm:pt>
    <dgm:pt modelId="{26EE3DC9-5F62-462A-BC19-16D974BCF112}" type="pres">
      <dgm:prSet presAssocID="{A00309EC-8D09-4326-A771-85B6C32A6CB7}" presName="compNode" presStyleCnt="0"/>
      <dgm:spPr/>
    </dgm:pt>
    <dgm:pt modelId="{22E265AD-5472-49DC-895D-B39E75B5B131}" type="pres">
      <dgm:prSet presAssocID="{A00309EC-8D09-4326-A771-85B6C32A6CB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CBE3DDC-58D3-4FA2-A423-65D66DFDC0CC}" type="pres">
      <dgm:prSet presAssocID="{A00309EC-8D09-4326-A771-85B6C32A6CB7}" presName="invisiNode" presStyleLbl="node1" presStyleIdx="1" presStyleCnt="3"/>
      <dgm:spPr/>
    </dgm:pt>
    <dgm:pt modelId="{C22DDB16-875D-4953-915C-0BD5AB6AB7B0}" type="pres">
      <dgm:prSet presAssocID="{A00309EC-8D09-4326-A771-85B6C32A6CB7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0047249-0405-4329-A7E0-7F4AC33C6CF6}" type="pres">
      <dgm:prSet presAssocID="{1D4956A6-90BE-4010-BF5F-16FCDEDDC758}" presName="sibTrans" presStyleLbl="sibTrans2D1" presStyleIdx="0" presStyleCnt="0"/>
      <dgm:spPr/>
      <dgm:t>
        <a:bodyPr/>
        <a:lstStyle/>
        <a:p>
          <a:endParaRPr lang="es-ES"/>
        </a:p>
      </dgm:t>
    </dgm:pt>
    <dgm:pt modelId="{D48139B1-565E-434D-921B-9F32346B9094}" type="pres">
      <dgm:prSet presAssocID="{0CAD1106-0E38-4A5F-A788-38B3C49E76FF}" presName="compNode" presStyleCnt="0"/>
      <dgm:spPr/>
    </dgm:pt>
    <dgm:pt modelId="{CBF07570-9993-4864-9BA7-208D0CA0E553}" type="pres">
      <dgm:prSet presAssocID="{0CAD1106-0E38-4A5F-A788-38B3C49E76F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A78789-9D2A-4995-8682-49AF4673D57E}" type="pres">
      <dgm:prSet presAssocID="{0CAD1106-0E38-4A5F-A788-38B3C49E76FF}" presName="invisiNode" presStyleLbl="node1" presStyleIdx="2" presStyleCnt="3"/>
      <dgm:spPr/>
    </dgm:pt>
    <dgm:pt modelId="{105631B1-F749-4857-8732-24254F49584A}" type="pres">
      <dgm:prSet presAssocID="{0CAD1106-0E38-4A5F-A788-38B3C49E76FF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C023446A-A17C-4F99-8BD1-FAADFC6ED314}" type="presOf" srcId="{0CAD1106-0E38-4A5F-A788-38B3C49E76FF}" destId="{CBF07570-9993-4864-9BA7-208D0CA0E553}" srcOrd="0" destOrd="0" presId="urn:microsoft.com/office/officeart/2005/8/layout/pList2#3"/>
    <dgm:cxn modelId="{05171DF6-1EB3-43B6-A06F-2817AF80F042}" srcId="{10B3A7A7-6B36-480C-AF9D-D9D89C9C705A}" destId="{A00309EC-8D09-4326-A771-85B6C32A6CB7}" srcOrd="1" destOrd="0" parTransId="{CA378A9C-37AA-4996-B76F-A06C93C85C2E}" sibTransId="{1D4956A6-90BE-4010-BF5F-16FCDEDDC758}"/>
    <dgm:cxn modelId="{6B1A088A-EBB6-4B0C-AC32-124007960D36}" type="presOf" srcId="{A00309EC-8D09-4326-A771-85B6C32A6CB7}" destId="{22E265AD-5472-49DC-895D-B39E75B5B131}" srcOrd="0" destOrd="0" presId="urn:microsoft.com/office/officeart/2005/8/layout/pList2#3"/>
    <dgm:cxn modelId="{7C892B92-874D-4DFE-B3B8-06983EEE877C}" srcId="{A00309EC-8D09-4326-A771-85B6C32A6CB7}" destId="{7003D834-21BE-4057-8B35-83BFCD224438}" srcOrd="1" destOrd="0" parTransId="{9A8A218D-16A1-4135-A76B-015919010282}" sibTransId="{77B5ED1E-D11B-4537-952D-9ECF2AF93F6F}"/>
    <dgm:cxn modelId="{15B91354-5575-4980-9BD3-71A0A174250A}" srcId="{10B3A7A7-6B36-480C-AF9D-D9D89C9C705A}" destId="{0CAD1106-0E38-4A5F-A788-38B3C49E76FF}" srcOrd="2" destOrd="0" parTransId="{FD31DDF2-9A5F-4972-94FE-0179A4C57A8C}" sibTransId="{08A7611F-7ADD-455B-9969-8DAFBE26D66F}"/>
    <dgm:cxn modelId="{1E434F65-D20F-476C-8457-F84D9C562863}" srcId="{A00309EC-8D09-4326-A771-85B6C32A6CB7}" destId="{1A996EA5-D6BF-44BC-BB35-FDB7B81E0CBA}" srcOrd="0" destOrd="0" parTransId="{4E55A86A-6A35-41D2-87CB-B18C03790719}" sibTransId="{29ADA41E-1852-44D4-AC6A-28991A44D412}"/>
    <dgm:cxn modelId="{25725729-656D-41E6-AFCA-B8847E7FBAFA}" type="presOf" srcId="{7003D834-21BE-4057-8B35-83BFCD224438}" destId="{22E265AD-5472-49DC-895D-B39E75B5B131}" srcOrd="0" destOrd="2" presId="urn:microsoft.com/office/officeart/2005/8/layout/pList2#3"/>
    <dgm:cxn modelId="{16D236A9-6B41-40A2-BB94-A1E8EFCCB2A5}" type="presOf" srcId="{39AB1390-413D-4AA6-BA0C-37CB8AEFC6A5}" destId="{96C2B4F3-FB11-4A8A-B93E-9E4FA1193609}" srcOrd="0" destOrd="0" presId="urn:microsoft.com/office/officeart/2005/8/layout/pList2#3"/>
    <dgm:cxn modelId="{A24728D0-EE89-48E3-986E-EFCAB9DB706B}" type="presOf" srcId="{1A996EA5-D6BF-44BC-BB35-FDB7B81E0CBA}" destId="{22E265AD-5472-49DC-895D-B39E75B5B131}" srcOrd="0" destOrd="1" presId="urn:microsoft.com/office/officeart/2005/8/layout/pList2#3"/>
    <dgm:cxn modelId="{487A923D-AC47-4279-A396-B6472FF3413B}" srcId="{10B3A7A7-6B36-480C-AF9D-D9D89C9C705A}" destId="{7DF811E1-1951-41A8-9941-A3A19027A081}" srcOrd="0" destOrd="0" parTransId="{A5E64AD8-409C-48DE-8789-C67B3ED3CBE0}" sibTransId="{39AB1390-413D-4AA6-BA0C-37CB8AEFC6A5}"/>
    <dgm:cxn modelId="{BB849E91-B832-46FD-8F69-E51037E0D75D}" type="presOf" srcId="{14BC3786-0CC8-40FE-94FB-AB8CC054EA3C}" destId="{539A7649-FC2A-4D04-B708-0E567D66F44D}" srcOrd="0" destOrd="2" presId="urn:microsoft.com/office/officeart/2005/8/layout/pList2#3"/>
    <dgm:cxn modelId="{CE47029B-8E2A-41E2-BE94-39BCAF89E4E1}" type="presOf" srcId="{7DF811E1-1951-41A8-9941-A3A19027A081}" destId="{539A7649-FC2A-4D04-B708-0E567D66F44D}" srcOrd="0" destOrd="0" presId="urn:microsoft.com/office/officeart/2005/8/layout/pList2#3"/>
    <dgm:cxn modelId="{1A41B662-9F72-48FB-A57B-BCA153002762}" type="presOf" srcId="{821B8D32-9EA3-479A-ADF0-3A2EC20FA1B9}" destId="{539A7649-FC2A-4D04-B708-0E567D66F44D}" srcOrd="0" destOrd="1" presId="urn:microsoft.com/office/officeart/2005/8/layout/pList2#3"/>
    <dgm:cxn modelId="{1F1A7189-952A-44A0-B2FD-E8DD8D304D82}" srcId="{7DF811E1-1951-41A8-9941-A3A19027A081}" destId="{821B8D32-9EA3-479A-ADF0-3A2EC20FA1B9}" srcOrd="0" destOrd="0" parTransId="{12408946-EC3A-4C1D-8B1F-F3E295CAA4A5}" sibTransId="{324CFC85-F560-4A39-9C69-4AA4E8536A57}"/>
    <dgm:cxn modelId="{0B4CF86E-997A-4117-84F2-26628ED00A04}" type="presOf" srcId="{10B3A7A7-6B36-480C-AF9D-D9D89C9C705A}" destId="{109EC474-6023-4018-8C01-D9A99DDCD477}" srcOrd="0" destOrd="0" presId="urn:microsoft.com/office/officeart/2005/8/layout/pList2#3"/>
    <dgm:cxn modelId="{3F44F74C-4CA2-4111-8CCD-52DB0ABD2B8C}" type="presOf" srcId="{1D4956A6-90BE-4010-BF5F-16FCDEDDC758}" destId="{40047249-0405-4329-A7E0-7F4AC33C6CF6}" srcOrd="0" destOrd="0" presId="urn:microsoft.com/office/officeart/2005/8/layout/pList2#3"/>
    <dgm:cxn modelId="{A8465119-3AA6-4203-9999-53F80C394E57}" srcId="{7DF811E1-1951-41A8-9941-A3A19027A081}" destId="{14BC3786-0CC8-40FE-94FB-AB8CC054EA3C}" srcOrd="1" destOrd="0" parTransId="{BCBEB5A1-D350-42E6-8D64-391A4F213AA5}" sibTransId="{3363DF76-CB9C-43DE-9183-9E77CAA9A654}"/>
    <dgm:cxn modelId="{B925052C-ED87-4194-A5C7-BF7E2D5EFCA1}" type="presParOf" srcId="{109EC474-6023-4018-8C01-D9A99DDCD477}" destId="{04253DF4-8C35-46B9-8D6A-5FB8FDFE44D8}" srcOrd="0" destOrd="0" presId="urn:microsoft.com/office/officeart/2005/8/layout/pList2#3"/>
    <dgm:cxn modelId="{BC72FE3F-F135-46DE-A9B2-9A8CDFEDA174}" type="presParOf" srcId="{109EC474-6023-4018-8C01-D9A99DDCD477}" destId="{F3874D02-19E8-4D29-A74C-C2BE832B9EDE}" srcOrd="1" destOrd="0" presId="urn:microsoft.com/office/officeart/2005/8/layout/pList2#3"/>
    <dgm:cxn modelId="{749F4C89-2113-4E37-8A4D-48154123A8DA}" type="presParOf" srcId="{F3874D02-19E8-4D29-A74C-C2BE832B9EDE}" destId="{665EFF5C-4005-408B-A956-559843915A2C}" srcOrd="0" destOrd="0" presId="urn:microsoft.com/office/officeart/2005/8/layout/pList2#3"/>
    <dgm:cxn modelId="{44DECAE2-AE8C-410C-AFAB-42340B1D0E4B}" type="presParOf" srcId="{665EFF5C-4005-408B-A956-559843915A2C}" destId="{539A7649-FC2A-4D04-B708-0E567D66F44D}" srcOrd="0" destOrd="0" presId="urn:microsoft.com/office/officeart/2005/8/layout/pList2#3"/>
    <dgm:cxn modelId="{092F0884-1FDD-4E3F-8916-68A56D39B765}" type="presParOf" srcId="{665EFF5C-4005-408B-A956-559843915A2C}" destId="{289C8F3A-9A01-4CCC-AF66-9709056E259D}" srcOrd="1" destOrd="0" presId="urn:microsoft.com/office/officeart/2005/8/layout/pList2#3"/>
    <dgm:cxn modelId="{874A70AD-CB1D-45F8-BCD1-E66FA6D139A5}" type="presParOf" srcId="{665EFF5C-4005-408B-A956-559843915A2C}" destId="{206CB2C6-48B0-49F6-B297-AE5BE6084D23}" srcOrd="2" destOrd="0" presId="urn:microsoft.com/office/officeart/2005/8/layout/pList2#3"/>
    <dgm:cxn modelId="{BE9772B6-150D-44A2-9922-7E5A3FD723B2}" type="presParOf" srcId="{F3874D02-19E8-4D29-A74C-C2BE832B9EDE}" destId="{96C2B4F3-FB11-4A8A-B93E-9E4FA1193609}" srcOrd="1" destOrd="0" presId="urn:microsoft.com/office/officeart/2005/8/layout/pList2#3"/>
    <dgm:cxn modelId="{4D3FEEC6-7018-4170-8A27-E8A905E663C6}" type="presParOf" srcId="{F3874D02-19E8-4D29-A74C-C2BE832B9EDE}" destId="{26EE3DC9-5F62-462A-BC19-16D974BCF112}" srcOrd="2" destOrd="0" presId="urn:microsoft.com/office/officeart/2005/8/layout/pList2#3"/>
    <dgm:cxn modelId="{6CD69930-D0B1-43B5-8FAF-E39DEAB11985}" type="presParOf" srcId="{26EE3DC9-5F62-462A-BC19-16D974BCF112}" destId="{22E265AD-5472-49DC-895D-B39E75B5B131}" srcOrd="0" destOrd="0" presId="urn:microsoft.com/office/officeart/2005/8/layout/pList2#3"/>
    <dgm:cxn modelId="{CE785451-7040-42AB-AA61-14896E06A5FC}" type="presParOf" srcId="{26EE3DC9-5F62-462A-BC19-16D974BCF112}" destId="{0CBE3DDC-58D3-4FA2-A423-65D66DFDC0CC}" srcOrd="1" destOrd="0" presId="urn:microsoft.com/office/officeart/2005/8/layout/pList2#3"/>
    <dgm:cxn modelId="{80282FA8-65B0-46B3-B3C1-E2EA453C7B1B}" type="presParOf" srcId="{26EE3DC9-5F62-462A-BC19-16D974BCF112}" destId="{C22DDB16-875D-4953-915C-0BD5AB6AB7B0}" srcOrd="2" destOrd="0" presId="urn:microsoft.com/office/officeart/2005/8/layout/pList2#3"/>
    <dgm:cxn modelId="{ED751841-DD65-4CB7-8CC1-0284BBFFCA79}" type="presParOf" srcId="{F3874D02-19E8-4D29-A74C-C2BE832B9EDE}" destId="{40047249-0405-4329-A7E0-7F4AC33C6CF6}" srcOrd="3" destOrd="0" presId="urn:microsoft.com/office/officeart/2005/8/layout/pList2#3"/>
    <dgm:cxn modelId="{A837C39E-583C-43A7-9ACA-C47F795CD823}" type="presParOf" srcId="{F3874D02-19E8-4D29-A74C-C2BE832B9EDE}" destId="{D48139B1-565E-434D-921B-9F32346B9094}" srcOrd="4" destOrd="0" presId="urn:microsoft.com/office/officeart/2005/8/layout/pList2#3"/>
    <dgm:cxn modelId="{284717A5-1743-4C2A-B1E5-29B1187B5CE0}" type="presParOf" srcId="{D48139B1-565E-434D-921B-9F32346B9094}" destId="{CBF07570-9993-4864-9BA7-208D0CA0E553}" srcOrd="0" destOrd="0" presId="urn:microsoft.com/office/officeart/2005/8/layout/pList2#3"/>
    <dgm:cxn modelId="{06611345-7C0A-4E30-9FAE-D20EBB3A2740}" type="presParOf" srcId="{D48139B1-565E-434D-921B-9F32346B9094}" destId="{2AA78789-9D2A-4995-8682-49AF4673D57E}" srcOrd="1" destOrd="0" presId="urn:microsoft.com/office/officeart/2005/8/layout/pList2#3"/>
    <dgm:cxn modelId="{C99CE2CE-95B7-49FD-B67E-10EB55AE30B7}" type="presParOf" srcId="{D48139B1-565E-434D-921B-9F32346B9094}" destId="{105631B1-F749-4857-8732-24254F49584A}" srcOrd="2" destOrd="0" presId="urn:microsoft.com/office/officeart/2005/8/layout/pList2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B477411-6A12-084A-86BC-23762526F625}" type="doc">
      <dgm:prSet loTypeId="urn:microsoft.com/office/officeart/2005/8/layout/process1" loCatId="" qsTypeId="urn:microsoft.com/office/officeart/2005/8/quickstyle/simple2" qsCatId="simple" csTypeId="urn:microsoft.com/office/officeart/2005/8/colors/accent6_2" csCatId="accent6" phldr="1"/>
      <dgm:spPr/>
    </dgm:pt>
    <dgm:pt modelId="{422DD0F9-C611-0847-BA9B-AE26D60B4758}">
      <dgm:prSet phldrT="[Texto]"/>
      <dgm:spPr/>
      <dgm:t>
        <a:bodyPr/>
        <a:lstStyle/>
        <a:p>
          <a:endParaRPr lang="es-ES" dirty="0"/>
        </a:p>
      </dgm:t>
    </dgm:pt>
    <dgm:pt modelId="{E948BD1B-D199-284E-B1CD-BDAF65BE242A}" type="sibTrans" cxnId="{FE73325C-12F9-E847-ADE1-B2B76A5780B9}">
      <dgm:prSet/>
      <dgm:spPr/>
      <dgm:t>
        <a:bodyPr/>
        <a:lstStyle/>
        <a:p>
          <a:endParaRPr lang="es-ES"/>
        </a:p>
      </dgm:t>
    </dgm:pt>
    <dgm:pt modelId="{455206AC-4B39-E140-B458-BBCF05233E95}" type="parTrans" cxnId="{FE73325C-12F9-E847-ADE1-B2B76A5780B9}">
      <dgm:prSet/>
      <dgm:spPr/>
      <dgm:t>
        <a:bodyPr/>
        <a:lstStyle/>
        <a:p>
          <a:endParaRPr lang="es-ES"/>
        </a:p>
      </dgm:t>
    </dgm:pt>
    <dgm:pt modelId="{BE622055-C61C-1B4D-A3BB-B64C8CF408B3}" type="pres">
      <dgm:prSet presAssocID="{EB477411-6A12-084A-86BC-23762526F625}" presName="Name0" presStyleCnt="0">
        <dgm:presLayoutVars>
          <dgm:dir/>
          <dgm:resizeHandles val="exact"/>
        </dgm:presLayoutVars>
      </dgm:prSet>
      <dgm:spPr/>
    </dgm:pt>
    <dgm:pt modelId="{0391499F-EC6E-604C-B7E2-870DD53346D6}" type="pres">
      <dgm:prSet presAssocID="{422DD0F9-C611-0847-BA9B-AE26D60B4758}" presName="node" presStyleLbl="node1" presStyleIdx="0" presStyleCnt="1" custLinFactNeighborX="-49" custLinFactNeighborY="1198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241586D-2116-43C1-AFD7-F379EE355F2A}" type="presOf" srcId="{EB477411-6A12-084A-86BC-23762526F625}" destId="{BE622055-C61C-1B4D-A3BB-B64C8CF408B3}" srcOrd="0" destOrd="0" presId="urn:microsoft.com/office/officeart/2005/8/layout/process1"/>
    <dgm:cxn modelId="{0D46C03D-5B12-4113-96AD-E993D9E456B2}" type="presOf" srcId="{422DD0F9-C611-0847-BA9B-AE26D60B4758}" destId="{0391499F-EC6E-604C-B7E2-870DD53346D6}" srcOrd="0" destOrd="0" presId="urn:microsoft.com/office/officeart/2005/8/layout/process1"/>
    <dgm:cxn modelId="{FE73325C-12F9-E847-ADE1-B2B76A5780B9}" srcId="{EB477411-6A12-084A-86BC-23762526F625}" destId="{422DD0F9-C611-0847-BA9B-AE26D60B4758}" srcOrd="0" destOrd="0" parTransId="{455206AC-4B39-E140-B458-BBCF05233E95}" sibTransId="{E948BD1B-D199-284E-B1CD-BDAF65BE242A}"/>
    <dgm:cxn modelId="{1A77609A-88A0-41C7-8FCF-5195F26C6AA9}" type="presParOf" srcId="{BE622055-C61C-1B4D-A3BB-B64C8CF408B3}" destId="{0391499F-EC6E-604C-B7E2-870DD53346D6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DCF9EF-C432-A74F-8960-04C7F8518C08}">
      <dsp:nvSpPr>
        <dsp:cNvPr id="0" name=""/>
        <dsp:cNvSpPr/>
      </dsp:nvSpPr>
      <dsp:spPr>
        <a:xfrm>
          <a:off x="1595609" y="0"/>
          <a:ext cx="2460815" cy="246119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8D46C82-2BF3-2647-9B46-176BD3A7A743}">
      <dsp:nvSpPr>
        <dsp:cNvPr id="0" name=""/>
        <dsp:cNvSpPr/>
      </dsp:nvSpPr>
      <dsp:spPr>
        <a:xfrm>
          <a:off x="2139530" y="888564"/>
          <a:ext cx="1367427" cy="683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Comprometido</a:t>
          </a:r>
          <a:endParaRPr lang="es-EC" sz="1600" kern="1200" dirty="0"/>
        </a:p>
      </dsp:txBody>
      <dsp:txXfrm>
        <a:off x="2139530" y="888564"/>
        <a:ext cx="1367427" cy="683550"/>
      </dsp:txXfrm>
    </dsp:sp>
    <dsp:sp modelId="{FFF0C773-506E-624B-A0A5-C55BE5E275D8}">
      <dsp:nvSpPr>
        <dsp:cNvPr id="0" name=""/>
        <dsp:cNvSpPr/>
      </dsp:nvSpPr>
      <dsp:spPr>
        <a:xfrm>
          <a:off x="661197" y="1411995"/>
          <a:ext cx="2460815" cy="246119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1F2F296-6D43-3D47-9A2B-B5DA426BF18B}">
      <dsp:nvSpPr>
        <dsp:cNvPr id="0" name=""/>
        <dsp:cNvSpPr/>
      </dsp:nvSpPr>
      <dsp:spPr>
        <a:xfrm>
          <a:off x="1072378" y="2371409"/>
          <a:ext cx="1971434" cy="683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Empoderado de sus derechos cívicos y tributarios</a:t>
          </a:r>
          <a:endParaRPr lang="es-EC" sz="1600" kern="1200" dirty="0"/>
        </a:p>
      </dsp:txBody>
      <dsp:txXfrm>
        <a:off x="1072378" y="2371409"/>
        <a:ext cx="1971434" cy="683550"/>
      </dsp:txXfrm>
    </dsp:sp>
    <dsp:sp modelId="{AAC86AC1-4F15-6F44-B624-043A967346F8}">
      <dsp:nvSpPr>
        <dsp:cNvPr id="0" name=""/>
        <dsp:cNvSpPr/>
      </dsp:nvSpPr>
      <dsp:spPr>
        <a:xfrm>
          <a:off x="1757667" y="2988171"/>
          <a:ext cx="2114221" cy="2115069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4D9C911-C765-D547-B44D-C611C6BF3DB0}">
      <dsp:nvSpPr>
        <dsp:cNvPr id="0" name=""/>
        <dsp:cNvSpPr/>
      </dsp:nvSpPr>
      <dsp:spPr>
        <a:xfrm>
          <a:off x="2142765" y="3735242"/>
          <a:ext cx="1367427" cy="683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Responsable</a:t>
          </a:r>
          <a:endParaRPr lang="es-EC" sz="1600" kern="1200" dirty="0"/>
        </a:p>
      </dsp:txBody>
      <dsp:txXfrm>
        <a:off x="2142765" y="3735242"/>
        <a:ext cx="1367427" cy="68355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D4AD82-8B8D-4E87-AC15-63641466A471}">
      <dsp:nvSpPr>
        <dsp:cNvPr id="0" name=""/>
        <dsp:cNvSpPr/>
      </dsp:nvSpPr>
      <dsp:spPr>
        <a:xfrm>
          <a:off x="818558" y="64399"/>
          <a:ext cx="780504" cy="780504"/>
        </a:xfrm>
        <a:prstGeom prst="ellipse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9741BD0E-C2A5-48A4-9396-FF79EE5BE51C}">
      <dsp:nvSpPr>
        <dsp:cNvPr id="0" name=""/>
        <dsp:cNvSpPr/>
      </dsp:nvSpPr>
      <dsp:spPr>
        <a:xfrm>
          <a:off x="890565" y="64400"/>
          <a:ext cx="624403" cy="624403"/>
        </a:xfrm>
        <a:prstGeom prst="chord">
          <a:avLst>
            <a:gd name="adj1" fmla="val 0"/>
            <a:gd name="adj2" fmla="val 10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3F746E-7E02-43E4-8681-4B60779158CF}">
      <dsp:nvSpPr>
        <dsp:cNvPr id="0" name=""/>
        <dsp:cNvSpPr/>
      </dsp:nvSpPr>
      <dsp:spPr>
        <a:xfrm>
          <a:off x="1772532" y="780504"/>
          <a:ext cx="2308991" cy="32846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Contar con un espacio lúdico abierto para niños de guarderías y  educación inicial con la finalidad de difundir la importancia del cumplimiento de los deberes fiscales en  el desarrollo del país.</a:t>
          </a:r>
          <a:endParaRPr lang="es-ES" sz="1200" kern="1200" dirty="0"/>
        </a:p>
      </dsp:txBody>
      <dsp:txXfrm>
        <a:off x="1772532" y="780504"/>
        <a:ext cx="2308991" cy="3284621"/>
      </dsp:txXfrm>
    </dsp:sp>
    <dsp:sp modelId="{9B9D2542-E874-440F-A2B4-EE43BCB11E2A}">
      <dsp:nvSpPr>
        <dsp:cNvPr id="0" name=""/>
        <dsp:cNvSpPr/>
      </dsp:nvSpPr>
      <dsp:spPr>
        <a:xfrm>
          <a:off x="1772532" y="0"/>
          <a:ext cx="2308991" cy="7805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81280" rIns="81280" bIns="81280" numCol="1" spcCol="1270" anchor="b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Objetivo</a:t>
          </a:r>
          <a:endParaRPr lang="es-ES" sz="3200" kern="1200" dirty="0"/>
        </a:p>
      </dsp:txBody>
      <dsp:txXfrm>
        <a:off x="1772532" y="0"/>
        <a:ext cx="2308991" cy="780504"/>
      </dsp:txXfrm>
    </dsp:sp>
    <dsp:sp modelId="{52D3E141-FB1A-42AF-B2DD-A04E4BC14316}">
      <dsp:nvSpPr>
        <dsp:cNvPr id="0" name=""/>
        <dsp:cNvSpPr/>
      </dsp:nvSpPr>
      <dsp:spPr>
        <a:xfrm>
          <a:off x="830141" y="75982"/>
          <a:ext cx="780504" cy="780504"/>
        </a:xfrm>
        <a:prstGeom prst="ellipse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FB0CCE2-7760-45EC-8ED6-3440F6FFC461}">
      <dsp:nvSpPr>
        <dsp:cNvPr id="0" name=""/>
        <dsp:cNvSpPr/>
      </dsp:nvSpPr>
      <dsp:spPr>
        <a:xfrm>
          <a:off x="4322179" y="78050"/>
          <a:ext cx="624403" cy="624403"/>
        </a:xfrm>
        <a:prstGeom prst="chord">
          <a:avLst>
            <a:gd name="adj1" fmla="val 16200000"/>
            <a:gd name="adj2" fmla="val 1620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18DC49-F98D-458E-B70E-948650B834B3}">
      <dsp:nvSpPr>
        <dsp:cNvPr id="0" name=""/>
        <dsp:cNvSpPr/>
      </dsp:nvSpPr>
      <dsp:spPr>
        <a:xfrm>
          <a:off x="4925664" y="700293"/>
          <a:ext cx="3931312" cy="32846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 </a:t>
          </a:r>
          <a:r>
            <a:rPr lang="es-ES" sz="2000" kern="1200" dirty="0" smtClean="0"/>
            <a:t>Infantes y niños de guarderías y de educación inicial de 3 a 5 años</a:t>
          </a:r>
          <a:endParaRPr lang="es-ES" sz="1400" kern="1200" dirty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 Niños de educación básica de  5 a 8 años.</a:t>
          </a:r>
        </a:p>
      </dsp:txBody>
      <dsp:txXfrm>
        <a:off x="4925664" y="700293"/>
        <a:ext cx="3931312" cy="3284621"/>
      </dsp:txXfrm>
    </dsp:sp>
    <dsp:sp modelId="{A5AA1229-DC5B-49D4-BE02-2A38F3552D04}">
      <dsp:nvSpPr>
        <dsp:cNvPr id="0" name=""/>
        <dsp:cNvSpPr/>
      </dsp:nvSpPr>
      <dsp:spPr>
        <a:xfrm>
          <a:off x="5187238" y="0"/>
          <a:ext cx="2308991" cy="7805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81280" rIns="81280" bIns="81280" numCol="1" spcCol="1270" anchor="b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Participantes</a:t>
          </a:r>
          <a:endParaRPr lang="es-ES" sz="3200" kern="1200" dirty="0"/>
        </a:p>
      </dsp:txBody>
      <dsp:txXfrm>
        <a:off x="5187238" y="0"/>
        <a:ext cx="2308991" cy="78050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FA9F4E-D3D9-4CE0-B4C7-156F5B26787C}">
      <dsp:nvSpPr>
        <dsp:cNvPr id="0" name=""/>
        <dsp:cNvSpPr/>
      </dsp:nvSpPr>
      <dsp:spPr>
        <a:xfrm>
          <a:off x="0" y="4429662"/>
          <a:ext cx="8640960" cy="96910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</a:rPr>
            <a:t>Portal de Educación Cívico Tributaria</a:t>
          </a:r>
          <a:endParaRPr lang="es-EC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yriad Pro"/>
          </a:endParaRPr>
        </a:p>
      </dsp:txBody>
      <dsp:txXfrm>
        <a:off x="0" y="4429662"/>
        <a:ext cx="8640960" cy="523315"/>
      </dsp:txXfrm>
    </dsp:sp>
    <dsp:sp modelId="{E0B818D1-E7B3-4B17-944C-838EEA9A57BF}">
      <dsp:nvSpPr>
        <dsp:cNvPr id="0" name=""/>
        <dsp:cNvSpPr/>
      </dsp:nvSpPr>
      <dsp:spPr>
        <a:xfrm>
          <a:off x="0" y="4933596"/>
          <a:ext cx="4320480" cy="44578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tx2"/>
              </a:solidFill>
              <a:latin typeface="Myriad Pro"/>
            </a:rPr>
            <a:t>Material para docentes y estudiantes (audiovisuales)</a:t>
          </a:r>
          <a:endParaRPr lang="es-EC" sz="1500" kern="1200" dirty="0">
            <a:solidFill>
              <a:schemeClr val="tx2"/>
            </a:solidFill>
            <a:latin typeface="Myriad Pro"/>
          </a:endParaRPr>
        </a:p>
      </dsp:txBody>
      <dsp:txXfrm>
        <a:off x="0" y="4933596"/>
        <a:ext cx="4320480" cy="445786"/>
      </dsp:txXfrm>
    </dsp:sp>
    <dsp:sp modelId="{FE9A3F2C-58DB-491B-BEC5-E4C7E8CD8B80}">
      <dsp:nvSpPr>
        <dsp:cNvPr id="0" name=""/>
        <dsp:cNvSpPr/>
      </dsp:nvSpPr>
      <dsp:spPr>
        <a:xfrm>
          <a:off x="4320480" y="4933596"/>
          <a:ext cx="4320480" cy="445786"/>
        </a:xfrm>
        <a:prstGeom prst="rect">
          <a:avLst/>
        </a:prstGeom>
        <a:solidFill>
          <a:schemeClr val="accent2">
            <a:tint val="40000"/>
            <a:alpha val="90000"/>
            <a:hueOff val="1256455"/>
            <a:satOff val="-1094"/>
            <a:lumOff val="-1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256455"/>
              <a:satOff val="-1094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tx2"/>
              </a:solidFill>
              <a:latin typeface="Myriad Pro"/>
            </a:rPr>
            <a:t>Videojuegos y actividades interactivas</a:t>
          </a:r>
          <a:endParaRPr lang="es-EC" sz="1500" kern="1200" dirty="0">
            <a:solidFill>
              <a:schemeClr val="tx2"/>
            </a:solidFill>
            <a:latin typeface="Myriad Pro"/>
          </a:endParaRPr>
        </a:p>
      </dsp:txBody>
      <dsp:txXfrm>
        <a:off x="4320480" y="4933596"/>
        <a:ext cx="4320480" cy="445786"/>
      </dsp:txXfrm>
    </dsp:sp>
    <dsp:sp modelId="{0286D9F3-BCC0-480C-A069-4D7C89FFE459}">
      <dsp:nvSpPr>
        <dsp:cNvPr id="0" name=""/>
        <dsp:cNvSpPr/>
      </dsp:nvSpPr>
      <dsp:spPr>
        <a:xfrm rot="10800000">
          <a:off x="0" y="2953720"/>
          <a:ext cx="8640960" cy="1490478"/>
        </a:xfrm>
        <a:prstGeom prst="upArrowCallou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</a:rPr>
            <a:t>Evaluación de Impacto  -  Centro de Estudios Fiscales</a:t>
          </a:r>
          <a:endParaRPr lang="es-EC" sz="19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yriad Pro"/>
          </a:endParaRPr>
        </a:p>
      </dsp:txBody>
      <dsp:txXfrm rot="10800000">
        <a:off x="0" y="2953720"/>
        <a:ext cx="8640960" cy="968468"/>
      </dsp:txXfrm>
    </dsp:sp>
    <dsp:sp modelId="{2F6884B9-97E2-4DEE-9D2A-099821111428}">
      <dsp:nvSpPr>
        <dsp:cNvPr id="0" name=""/>
        <dsp:cNvSpPr/>
      </dsp:nvSpPr>
      <dsp:spPr>
        <a:xfrm rot="10800000">
          <a:off x="0" y="1477778"/>
          <a:ext cx="8640960" cy="1490478"/>
        </a:xfrm>
        <a:prstGeom prst="upArrowCallou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</a:rPr>
            <a:t>Material para el trabajo del docente en el aula</a:t>
          </a:r>
          <a:endParaRPr lang="es-EC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yriad Pro"/>
          </a:endParaRPr>
        </a:p>
      </dsp:txBody>
      <dsp:txXfrm rot="-10800000">
        <a:off x="0" y="1477778"/>
        <a:ext cx="8640960" cy="523158"/>
      </dsp:txXfrm>
    </dsp:sp>
    <dsp:sp modelId="{9779315C-25A7-461E-94AE-55BAB9FD6297}">
      <dsp:nvSpPr>
        <dsp:cNvPr id="0" name=""/>
        <dsp:cNvSpPr/>
      </dsp:nvSpPr>
      <dsp:spPr>
        <a:xfrm>
          <a:off x="0" y="2000936"/>
          <a:ext cx="4320480" cy="445653"/>
        </a:xfrm>
        <a:prstGeom prst="rect">
          <a:avLst/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tx2"/>
              </a:solidFill>
              <a:latin typeface="Myriad Pro"/>
            </a:rPr>
            <a:t>Actividades para el estudiante dentro de las áreas académicas </a:t>
          </a:r>
          <a:endParaRPr lang="es-EC" sz="1500" kern="1200" dirty="0">
            <a:solidFill>
              <a:schemeClr val="tx2"/>
            </a:solidFill>
            <a:latin typeface="Myriad Pro"/>
          </a:endParaRPr>
        </a:p>
      </dsp:txBody>
      <dsp:txXfrm>
        <a:off x="0" y="2000936"/>
        <a:ext cx="4320480" cy="445653"/>
      </dsp:txXfrm>
    </dsp:sp>
    <dsp:sp modelId="{877370F9-FB3B-49DD-B394-DB68125084D6}">
      <dsp:nvSpPr>
        <dsp:cNvPr id="0" name=""/>
        <dsp:cNvSpPr/>
      </dsp:nvSpPr>
      <dsp:spPr>
        <a:xfrm>
          <a:off x="4320480" y="2000936"/>
          <a:ext cx="4320480" cy="445653"/>
        </a:xfrm>
        <a:prstGeom prst="rect">
          <a:avLst/>
        </a:prstGeom>
        <a:solidFill>
          <a:schemeClr val="accent2">
            <a:tint val="40000"/>
            <a:alpha val="90000"/>
            <a:hueOff val="3769366"/>
            <a:satOff val="-3283"/>
            <a:lumOff val="-4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3769366"/>
              <a:satOff val="-3283"/>
              <a:lumOff val="-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tx2"/>
              </a:solidFill>
              <a:latin typeface="Myriad Pro"/>
            </a:rPr>
            <a:t>Se amplia la cobertura (4to a 10mo años)</a:t>
          </a:r>
          <a:endParaRPr lang="es-EC" sz="1500" kern="1200" dirty="0">
            <a:solidFill>
              <a:schemeClr val="tx2"/>
            </a:solidFill>
            <a:latin typeface="Myriad Pro"/>
          </a:endParaRPr>
        </a:p>
      </dsp:txBody>
      <dsp:txXfrm>
        <a:off x="4320480" y="2000936"/>
        <a:ext cx="4320480" cy="445653"/>
      </dsp:txXfrm>
    </dsp:sp>
    <dsp:sp modelId="{A739D0EB-4B57-4031-A379-2F1341B49879}">
      <dsp:nvSpPr>
        <dsp:cNvPr id="0" name=""/>
        <dsp:cNvSpPr/>
      </dsp:nvSpPr>
      <dsp:spPr>
        <a:xfrm rot="10800000">
          <a:off x="0" y="1836"/>
          <a:ext cx="8640960" cy="1490478"/>
        </a:xfrm>
        <a:prstGeom prst="upArrowCallou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/>
            </a:rPr>
            <a:t>Nuevo Currículo Escolar para Educación Básica</a:t>
          </a:r>
          <a:endParaRPr lang="es-EC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yriad Pro"/>
          </a:endParaRPr>
        </a:p>
      </dsp:txBody>
      <dsp:txXfrm rot="-10800000">
        <a:off x="0" y="1836"/>
        <a:ext cx="8640960" cy="523158"/>
      </dsp:txXfrm>
    </dsp:sp>
    <dsp:sp modelId="{CC9D8306-D245-47E8-8CCA-6584EAB86483}">
      <dsp:nvSpPr>
        <dsp:cNvPr id="0" name=""/>
        <dsp:cNvSpPr/>
      </dsp:nvSpPr>
      <dsp:spPr>
        <a:xfrm>
          <a:off x="0" y="524994"/>
          <a:ext cx="8640960" cy="445653"/>
        </a:xfrm>
        <a:prstGeom prst="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tx2"/>
              </a:solidFill>
              <a:latin typeface="Myriad Pro"/>
            </a:rPr>
            <a:t>Inserción de contenidos tributarios en las destrezas con criterio de desempeño (lengua y literatura, matemáticas y estudios sociales) </a:t>
          </a:r>
          <a:endParaRPr lang="es-EC" sz="1500" kern="1200" dirty="0">
            <a:solidFill>
              <a:schemeClr val="tx2"/>
            </a:solidFill>
            <a:latin typeface="Myriad Pro"/>
          </a:endParaRPr>
        </a:p>
      </dsp:txBody>
      <dsp:txXfrm>
        <a:off x="0" y="524994"/>
        <a:ext cx="8640960" cy="44565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91499F-EC6E-604C-B7E2-870DD53346D6}">
      <dsp:nvSpPr>
        <dsp:cNvPr id="0" name=""/>
        <dsp:cNvSpPr/>
      </dsp:nvSpPr>
      <dsp:spPr>
        <a:xfrm>
          <a:off x="0" y="0"/>
          <a:ext cx="2854729" cy="50006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100" kern="1200" dirty="0"/>
        </a:p>
      </dsp:txBody>
      <dsp:txXfrm>
        <a:off x="14646" y="14646"/>
        <a:ext cx="2825437" cy="4707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03EE4E-8AE0-4941-9771-47FAED3DABB3}">
      <dsp:nvSpPr>
        <dsp:cNvPr id="0" name=""/>
        <dsp:cNvSpPr/>
      </dsp:nvSpPr>
      <dsp:spPr>
        <a:xfrm>
          <a:off x="45565" y="0"/>
          <a:ext cx="1898649" cy="101600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Entiende la importancia de su contribución para el beneficio de la sociedad en general.</a:t>
          </a:r>
          <a:endParaRPr lang="es-ES" sz="1400" kern="1200" dirty="0"/>
        </a:p>
      </dsp:txBody>
      <dsp:txXfrm>
        <a:off x="75323" y="29758"/>
        <a:ext cx="1839133" cy="956484"/>
      </dsp:txXfrm>
    </dsp:sp>
    <dsp:sp modelId="{44A00FE6-0C1F-FD43-950A-EADEB98BE20D}">
      <dsp:nvSpPr>
        <dsp:cNvPr id="0" name=""/>
        <dsp:cNvSpPr/>
      </dsp:nvSpPr>
      <dsp:spPr>
        <a:xfrm rot="10851388">
          <a:off x="792977" y="1041399"/>
          <a:ext cx="381042" cy="4572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 dirty="0"/>
        </a:p>
      </dsp:txBody>
      <dsp:txXfrm rot="-5400000">
        <a:off x="903489" y="1137488"/>
        <a:ext cx="274320" cy="266729"/>
      </dsp:txXfrm>
    </dsp:sp>
    <dsp:sp modelId="{33E0EBD4-65CB-2546-AB07-FE8B646299B2}">
      <dsp:nvSpPr>
        <dsp:cNvPr id="0" name=""/>
        <dsp:cNvSpPr/>
      </dsp:nvSpPr>
      <dsp:spPr>
        <a:xfrm>
          <a:off x="22782" y="1523999"/>
          <a:ext cx="1898649" cy="1016000"/>
        </a:xfrm>
        <a:prstGeom prst="roundRect">
          <a:avLst>
            <a:gd name="adj" fmla="val 1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Es veedor de la transparencia de la inversión y gasto público.</a:t>
          </a:r>
          <a:endParaRPr lang="es-ES" sz="1400" kern="1200" dirty="0"/>
        </a:p>
      </dsp:txBody>
      <dsp:txXfrm>
        <a:off x="52540" y="1553757"/>
        <a:ext cx="1839133" cy="956484"/>
      </dsp:txXfrm>
    </dsp:sp>
    <dsp:sp modelId="{59D7A4C2-8B1D-5642-A059-1B651839F85A}">
      <dsp:nvSpPr>
        <dsp:cNvPr id="0" name=""/>
        <dsp:cNvSpPr/>
      </dsp:nvSpPr>
      <dsp:spPr>
        <a:xfrm rot="10800000">
          <a:off x="781607" y="2565399"/>
          <a:ext cx="381000" cy="4572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 dirty="0"/>
        </a:p>
      </dsp:txBody>
      <dsp:txXfrm rot="-5400000">
        <a:off x="892097" y="2660649"/>
        <a:ext cx="274320" cy="266700"/>
      </dsp:txXfrm>
    </dsp:sp>
    <dsp:sp modelId="{8B867414-C4D2-724A-BDD9-721B7B80253F}">
      <dsp:nvSpPr>
        <dsp:cNvPr id="0" name=""/>
        <dsp:cNvSpPr/>
      </dsp:nvSpPr>
      <dsp:spPr>
        <a:xfrm>
          <a:off x="22782" y="3047999"/>
          <a:ext cx="1898649" cy="1016000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Conoce, comprende y asume sus derechos y deberes cívicos y fiscales.</a:t>
          </a:r>
          <a:endParaRPr lang="es-ES" sz="1400" kern="1200" dirty="0"/>
        </a:p>
      </dsp:txBody>
      <dsp:txXfrm>
        <a:off x="52540" y="3077757"/>
        <a:ext cx="1839133" cy="9564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814393-A48E-4078-875C-B056A9EF2F1E}">
      <dsp:nvSpPr>
        <dsp:cNvPr id="0" name=""/>
        <dsp:cNvSpPr/>
      </dsp:nvSpPr>
      <dsp:spPr>
        <a:xfrm>
          <a:off x="0" y="344287"/>
          <a:ext cx="5643602" cy="5796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1C2C32B-7550-4119-8408-A9DFC13F9089}">
      <dsp:nvSpPr>
        <dsp:cNvPr id="0" name=""/>
        <dsp:cNvSpPr/>
      </dsp:nvSpPr>
      <dsp:spPr>
        <a:xfrm>
          <a:off x="214315" y="0"/>
          <a:ext cx="5373541" cy="6789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20" tIns="0" rIns="14932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Convenio de Cooperación Interinstitucional</a:t>
          </a:r>
          <a:endParaRPr lang="es-ES" sz="2400" b="1" i="1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247459" y="33144"/>
        <a:ext cx="5307253" cy="6126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79F65F-6620-4B25-AEB4-AEED6991C77C}">
      <dsp:nvSpPr>
        <dsp:cNvPr id="0" name=""/>
        <dsp:cNvSpPr/>
      </dsp:nvSpPr>
      <dsp:spPr>
        <a:xfrm>
          <a:off x="0" y="159"/>
          <a:ext cx="3357586" cy="785499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i="1" kern="1200" dirty="0" smtClean="0">
              <a:solidFill>
                <a:schemeClr val="tx2"/>
              </a:solidFill>
              <a:latin typeface="+mn-lt"/>
              <a:ea typeface="+mn-ea"/>
              <a:cs typeface="+mn-cs"/>
            </a:rPr>
            <a:t>Formando Ciudadanos Responsables</a:t>
          </a:r>
          <a:endParaRPr lang="es-ES" sz="2400" b="1" i="1" kern="1200" dirty="0">
            <a:solidFill>
              <a:schemeClr val="tx2"/>
            </a:solidFill>
            <a:latin typeface="+mn-lt"/>
            <a:ea typeface="+mn-ea"/>
            <a:cs typeface="+mn-cs"/>
          </a:endParaRPr>
        </a:p>
      </dsp:txBody>
      <dsp:txXfrm>
        <a:off x="38345" y="38504"/>
        <a:ext cx="3280896" cy="7088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814393-A48E-4078-875C-B056A9EF2F1E}">
      <dsp:nvSpPr>
        <dsp:cNvPr id="0" name=""/>
        <dsp:cNvSpPr/>
      </dsp:nvSpPr>
      <dsp:spPr>
        <a:xfrm>
          <a:off x="0" y="293729"/>
          <a:ext cx="4071966" cy="4788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1C2C32B-7550-4119-8408-A9DFC13F9089}">
      <dsp:nvSpPr>
        <dsp:cNvPr id="0" name=""/>
        <dsp:cNvSpPr/>
      </dsp:nvSpPr>
      <dsp:spPr>
        <a:xfrm>
          <a:off x="71439" y="9317"/>
          <a:ext cx="3877112" cy="5608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737" tIns="0" rIns="107737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Cultura Tributaria para la Educación Básica</a:t>
          </a:r>
          <a:endParaRPr lang="es-ES" sz="1800" b="1" i="1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98819" y="36697"/>
        <a:ext cx="3822352" cy="5061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814393-A48E-4078-875C-B056A9EF2F1E}">
      <dsp:nvSpPr>
        <dsp:cNvPr id="0" name=""/>
        <dsp:cNvSpPr/>
      </dsp:nvSpPr>
      <dsp:spPr>
        <a:xfrm>
          <a:off x="0" y="293729"/>
          <a:ext cx="4071966" cy="4788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1C2C32B-7550-4119-8408-A9DFC13F9089}">
      <dsp:nvSpPr>
        <dsp:cNvPr id="0" name=""/>
        <dsp:cNvSpPr/>
      </dsp:nvSpPr>
      <dsp:spPr>
        <a:xfrm>
          <a:off x="154632" y="9317"/>
          <a:ext cx="3877112" cy="5608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737" tIns="0" rIns="107737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Educación en Cultura Tributaria para el Bachillerato</a:t>
          </a:r>
          <a:endParaRPr lang="es-ES" sz="1800" b="1" i="1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182012" y="36697"/>
        <a:ext cx="3822352" cy="50612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79F65F-6620-4B25-AEB4-AEED6991C77C}">
      <dsp:nvSpPr>
        <dsp:cNvPr id="0" name=""/>
        <dsp:cNvSpPr/>
      </dsp:nvSpPr>
      <dsp:spPr>
        <a:xfrm>
          <a:off x="0" y="5706"/>
          <a:ext cx="7500990" cy="917280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0" i="1" kern="1200" dirty="0" smtClean="0">
              <a:solidFill>
                <a:schemeClr val="tx2"/>
              </a:solidFill>
              <a:latin typeface="+mn-lt"/>
              <a:ea typeface="+mn-ea"/>
              <a:cs typeface="+mn-cs"/>
            </a:rPr>
            <a:t>Contribuir a la educación integral de la educación en la población estudiantil y en la sociedad ecuatoriana, para elevar el nivel de conciencia cívica respecto del cumplimiento de las obligaciones tributarias, solidificando las bases morales de responsabilidad.</a:t>
          </a:r>
          <a:endParaRPr lang="es-ES" sz="2400" b="1" i="1" kern="1200" dirty="0">
            <a:solidFill>
              <a:schemeClr val="tx2"/>
            </a:solidFill>
            <a:latin typeface="+mn-lt"/>
            <a:ea typeface="+mn-ea"/>
            <a:cs typeface="+mn-cs"/>
          </a:endParaRPr>
        </a:p>
      </dsp:txBody>
      <dsp:txXfrm>
        <a:off x="44778" y="50484"/>
        <a:ext cx="7411434" cy="82772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253DF4-8C35-46B9-8D6A-5FB8FDFE44D8}">
      <dsp:nvSpPr>
        <dsp:cNvPr id="0" name=""/>
        <dsp:cNvSpPr/>
      </dsp:nvSpPr>
      <dsp:spPr>
        <a:xfrm>
          <a:off x="0" y="0"/>
          <a:ext cx="8640960" cy="2056321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6CB2C6-48B0-49F6-B297-AE5BE6084D23}">
      <dsp:nvSpPr>
        <dsp:cNvPr id="0" name=""/>
        <dsp:cNvSpPr/>
      </dsp:nvSpPr>
      <dsp:spPr>
        <a:xfrm>
          <a:off x="259228" y="274176"/>
          <a:ext cx="2538281" cy="150796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9A7649-FC2A-4D04-B708-0E567D66F44D}">
      <dsp:nvSpPr>
        <dsp:cNvPr id="0" name=""/>
        <dsp:cNvSpPr/>
      </dsp:nvSpPr>
      <dsp:spPr>
        <a:xfrm rot="10800000">
          <a:off x="259228" y="2056321"/>
          <a:ext cx="2538281" cy="25132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i="1" kern="1200" dirty="0" smtClean="0">
              <a:latin typeface="+mn-lt"/>
              <a:ea typeface="+mn-ea"/>
              <a:cs typeface="+mn-cs"/>
            </a:rPr>
            <a:t>Importancia de los tributos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b="0" i="1" kern="1200" dirty="0" smtClean="0">
              <a:solidFill>
                <a:schemeClr val="tx2"/>
              </a:solidFill>
              <a:latin typeface="+mn-lt"/>
              <a:ea typeface="+mn-ea"/>
              <a:cs typeface="+mn-cs"/>
            </a:rPr>
            <a:t>Porqué se pagan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b="0" i="1" kern="1200" dirty="0" smtClean="0">
              <a:solidFill>
                <a:schemeClr val="tx2"/>
              </a:solidFill>
              <a:latin typeface="+mn-lt"/>
              <a:ea typeface="+mn-ea"/>
              <a:cs typeface="+mn-cs"/>
            </a:rPr>
            <a:t>Para qué se pagan</a:t>
          </a:r>
        </a:p>
      </dsp:txBody>
      <dsp:txXfrm rot="10800000">
        <a:off x="336520" y="2056321"/>
        <a:ext cx="2383697" cy="2435989"/>
      </dsp:txXfrm>
    </dsp:sp>
    <dsp:sp modelId="{C22DDB16-875D-4953-915C-0BD5AB6AB7B0}">
      <dsp:nvSpPr>
        <dsp:cNvPr id="0" name=""/>
        <dsp:cNvSpPr/>
      </dsp:nvSpPr>
      <dsp:spPr>
        <a:xfrm>
          <a:off x="3051339" y="274176"/>
          <a:ext cx="2538281" cy="150796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E265AD-5472-49DC-895D-B39E75B5B131}">
      <dsp:nvSpPr>
        <dsp:cNvPr id="0" name=""/>
        <dsp:cNvSpPr/>
      </dsp:nvSpPr>
      <dsp:spPr>
        <a:xfrm rot="10800000">
          <a:off x="3051339" y="2056321"/>
          <a:ext cx="2538281" cy="25132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i="1" kern="1200" dirty="0" smtClean="0">
              <a:latin typeface="+mn-lt"/>
              <a:ea typeface="+mn-ea"/>
              <a:cs typeface="+mn-cs"/>
            </a:rPr>
            <a:t>Participantes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b="0" i="1" kern="1200" dirty="0" smtClean="0">
              <a:solidFill>
                <a:schemeClr val="tx2"/>
              </a:solidFill>
              <a:latin typeface="+mn-lt"/>
              <a:ea typeface="+mn-ea"/>
              <a:cs typeface="+mn-cs"/>
            </a:rPr>
            <a:t>Niños de entre 10 y 12 años que asisten a 6to. y 7mo. años de Educación Básica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b="0" i="1" kern="1200" dirty="0" smtClean="0">
              <a:solidFill>
                <a:schemeClr val="tx2"/>
              </a:solidFill>
              <a:latin typeface="+mn-lt"/>
              <a:ea typeface="+mn-ea"/>
              <a:cs typeface="+mn-cs"/>
            </a:rPr>
            <a:t>Maestros de 6to. y 7mo. años de Educación Básica</a:t>
          </a:r>
        </a:p>
      </dsp:txBody>
      <dsp:txXfrm rot="10800000">
        <a:off x="3128631" y="2056321"/>
        <a:ext cx="2383697" cy="2435989"/>
      </dsp:txXfrm>
    </dsp:sp>
    <dsp:sp modelId="{105631B1-F749-4857-8732-24254F49584A}">
      <dsp:nvSpPr>
        <dsp:cNvPr id="0" name=""/>
        <dsp:cNvSpPr/>
      </dsp:nvSpPr>
      <dsp:spPr>
        <a:xfrm>
          <a:off x="5843449" y="274176"/>
          <a:ext cx="2538281" cy="150796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F07570-9993-4864-9BA7-208D0CA0E553}">
      <dsp:nvSpPr>
        <dsp:cNvPr id="0" name=""/>
        <dsp:cNvSpPr/>
      </dsp:nvSpPr>
      <dsp:spPr>
        <a:xfrm rot="10800000">
          <a:off x="5843449" y="2056321"/>
          <a:ext cx="2538281" cy="25132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300" kern="1200" dirty="0" smtClean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b="1" i="1" kern="1200" dirty="0" smtClean="0">
              <a:latin typeface="+mn-lt"/>
              <a:ea typeface="+mn-ea"/>
              <a:cs typeface="+mn-cs"/>
            </a:rPr>
            <a:t>Revista de Actividades para el Futuro Contribuyente</a:t>
          </a:r>
        </a:p>
      </dsp:txBody>
      <dsp:txXfrm rot="10800000">
        <a:off x="5920741" y="2056321"/>
        <a:ext cx="2383697" cy="243598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91499F-EC6E-604C-B7E2-870DD53346D6}">
      <dsp:nvSpPr>
        <dsp:cNvPr id="0" name=""/>
        <dsp:cNvSpPr/>
      </dsp:nvSpPr>
      <dsp:spPr>
        <a:xfrm>
          <a:off x="0" y="0"/>
          <a:ext cx="3711148" cy="57150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 dirty="0"/>
        </a:p>
      </dsp:txBody>
      <dsp:txXfrm>
        <a:off x="16739" y="16739"/>
        <a:ext cx="3677670" cy="5380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#3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905FF-8337-E643-80B7-F17B10BF6072}" type="datetimeFigureOut">
              <a:rPr lang="es-ES" smtClean="0"/>
              <a:pPr/>
              <a:t>26/07/2015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1784C-0C07-FC44-97CC-3F335DB7176E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42541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989E08-BDE2-4AC9-83BC-7B8373FF2B24}" type="slidenum">
              <a:rPr lang="es-ES_tradnl" smtClean="0">
                <a:ea typeface="MS PGothic" pitchFamily="34" charset="-128"/>
              </a:rPr>
              <a:pPr/>
              <a:t>11</a:t>
            </a:fld>
            <a:endParaRPr lang="es-ES_tradnl" smtClean="0">
              <a:ea typeface="MS PGothic" pitchFamily="34" charset="-128"/>
            </a:endParaRPr>
          </a:p>
        </p:txBody>
      </p:sp>
      <p:sp>
        <p:nvSpPr>
          <p:cNvPr id="1843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C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989E08-BDE2-4AC9-83BC-7B8373FF2B24}" type="slidenum">
              <a:rPr lang="es-ES_tradnl" smtClean="0">
                <a:ea typeface="MS PGothic" pitchFamily="34" charset="-128"/>
              </a:rPr>
              <a:pPr/>
              <a:t>12</a:t>
            </a:fld>
            <a:endParaRPr lang="es-ES_tradnl" smtClean="0">
              <a:ea typeface="MS PGothic" pitchFamily="34" charset="-128"/>
            </a:endParaRPr>
          </a:p>
        </p:txBody>
      </p:sp>
      <p:sp>
        <p:nvSpPr>
          <p:cNvPr id="1843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C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989E08-BDE2-4AC9-83BC-7B8373FF2B24}" type="slidenum">
              <a:rPr lang="es-ES_tradnl" smtClean="0">
                <a:ea typeface="MS PGothic" pitchFamily="34" charset="-128"/>
              </a:rPr>
              <a:pPr/>
              <a:t>13</a:t>
            </a:fld>
            <a:endParaRPr lang="es-ES_tradnl" smtClean="0">
              <a:ea typeface="MS PGothic" pitchFamily="34" charset="-128"/>
            </a:endParaRPr>
          </a:p>
        </p:txBody>
      </p:sp>
      <p:sp>
        <p:nvSpPr>
          <p:cNvPr id="1843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C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989E08-BDE2-4AC9-83BC-7B8373FF2B24}" type="slidenum">
              <a:rPr lang="es-ES_tradnl" smtClean="0">
                <a:ea typeface="MS PGothic" pitchFamily="34" charset="-128"/>
              </a:rPr>
              <a:pPr/>
              <a:t>14</a:t>
            </a:fld>
            <a:endParaRPr lang="es-ES_tradnl" smtClean="0">
              <a:ea typeface="MS PGothic" pitchFamily="34" charset="-128"/>
            </a:endParaRPr>
          </a:p>
        </p:txBody>
      </p:sp>
      <p:sp>
        <p:nvSpPr>
          <p:cNvPr id="1843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C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1784C-0C07-FC44-97CC-3F335DB7176E}" type="slidenum">
              <a:rPr lang="es-ES" smtClean="0"/>
              <a:pPr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3312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01784C-0C07-FC44-97CC-3F335DB7176E}" type="slidenum">
              <a:rPr lang="es-ES" smtClean="0"/>
              <a:pPr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69420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Fondos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83568" y="2636912"/>
            <a:ext cx="7776864" cy="144843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213BF-56E2-47DE-839E-77667CA67A19}" type="datetimeFigureOut">
              <a:rPr lang="es-ES" smtClean="0"/>
              <a:pPr/>
              <a:t>26/07/2015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31DF4-5A5F-4D5E-8734-1E993A75A4CD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213BF-56E2-47DE-839E-77667CA67A19}" type="datetimeFigureOut">
              <a:rPr lang="es-ES" smtClean="0"/>
              <a:pPr/>
              <a:t>26/07/2015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31DF4-5A5F-4D5E-8734-1E993A75A4CD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080F7-B747-134E-9F09-45DAC2890C5C}" type="datetimeFigureOut">
              <a:rPr lang="es-ES" smtClean="0"/>
              <a:pPr/>
              <a:t>26/07/2015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711EB-DB5D-C047-BC7D-376AE69CCEA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5935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2B9B0-6223-4DDD-B029-3EF5554C737B}" type="datetimeFigureOut">
              <a:rPr lang="es-EC" smtClean="0"/>
              <a:pPr/>
              <a:t>26/07/2015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B5D84-072F-4B0C-B188-109D03F29FB0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85749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ndos-0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2 Subtítulo"/>
          <p:cNvSpPr>
            <a:spLocks noGrp="1"/>
          </p:cNvSpPr>
          <p:nvPr>
            <p:ph type="subTitle" idx="1"/>
          </p:nvPr>
        </p:nvSpPr>
        <p:spPr>
          <a:xfrm>
            <a:off x="683568" y="4284826"/>
            <a:ext cx="7776864" cy="144843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539552" y="2852936"/>
            <a:ext cx="7920880" cy="720080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Fondos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1 Marcador de título"/>
          <p:cNvSpPr>
            <a:spLocks noGrp="1"/>
          </p:cNvSpPr>
          <p:nvPr>
            <p:ph type="title"/>
          </p:nvPr>
        </p:nvSpPr>
        <p:spPr>
          <a:xfrm>
            <a:off x="611560" y="260648"/>
            <a:ext cx="792088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213BF-56E2-47DE-839E-77667CA67A19}" type="datetimeFigureOut">
              <a:rPr lang="es-ES" smtClean="0"/>
              <a:pPr/>
              <a:t>26/07/2015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31DF4-5A5F-4D5E-8734-1E993A75A4CD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213BF-56E2-47DE-839E-77667CA67A19}" type="datetimeFigureOut">
              <a:rPr lang="es-ES" smtClean="0"/>
              <a:pPr/>
              <a:t>26/07/2015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31DF4-5A5F-4D5E-8734-1E993A75A4CD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213BF-56E2-47DE-839E-77667CA67A19}" type="datetimeFigureOut">
              <a:rPr lang="es-ES" smtClean="0"/>
              <a:pPr/>
              <a:t>26/07/2015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31DF4-5A5F-4D5E-8734-1E993A75A4CD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213BF-56E2-47DE-839E-77667CA67A19}" type="datetimeFigureOut">
              <a:rPr lang="es-ES" smtClean="0"/>
              <a:pPr/>
              <a:t>26/07/2015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31DF4-5A5F-4D5E-8734-1E993A75A4CD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213BF-56E2-47DE-839E-77667CA67A19}" type="datetimeFigureOut">
              <a:rPr lang="es-ES" smtClean="0"/>
              <a:pPr/>
              <a:t>26/07/2015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31DF4-5A5F-4D5E-8734-1E993A75A4CD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Fondos-03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899592" y="44624"/>
            <a:ext cx="792088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213BF-56E2-47DE-839E-77667CA67A19}" type="datetimeFigureOut">
              <a:rPr lang="es-ES" smtClean="0"/>
              <a:pPr/>
              <a:t>26/07/2015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31DF4-5A5F-4D5E-8734-1E993A75A4CD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r" defTabSz="914400" rtl="0" eaLnBrk="1" latinLnBrk="0" hangingPunct="1">
        <a:spcBef>
          <a:spcPct val="0"/>
        </a:spcBef>
        <a:buNone/>
        <a:defRPr sz="2800" kern="1200">
          <a:solidFill>
            <a:srgbClr val="132F7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32.jpeg"/><Relationship Id="rId7" Type="http://schemas.openxmlformats.org/officeDocument/2006/relationships/diagramLayout" Target="../diagrams/layout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10.xml"/><Relationship Id="rId5" Type="http://schemas.openxmlformats.org/officeDocument/2006/relationships/image" Target="../media/image34.png"/><Relationship Id="rId10" Type="http://schemas.microsoft.com/office/2007/relationships/diagramDrawing" Target="../diagrams/drawing10.xml"/><Relationship Id="rId4" Type="http://schemas.openxmlformats.org/officeDocument/2006/relationships/image" Target="../media/image33.jpeg"/><Relationship Id="rId9" Type="http://schemas.openxmlformats.org/officeDocument/2006/relationships/diagramColors" Target="../diagrams/colors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39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jpeg"/><Relationship Id="rId4" Type="http://schemas.openxmlformats.org/officeDocument/2006/relationships/hyperlink" Target="http://www.google.com.ec/url?url=http://cotopaxinoticias.com/seccion.aspx?sid=11&amp;nid=14381&amp;rct=j&amp;frm=1&amp;q=&amp;esrc=s&amp;sa=U&amp;ei=Ilt3VcTuNYe7ggSV6IHIBw&amp;ved=0CCEQ9QEwBg&amp;usg=AFQjCNFmziIuAYAq_C7BqfMJTpJqRinbaA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6.emf"/><Relationship Id="rId3" Type="http://schemas.openxmlformats.org/officeDocument/2006/relationships/diagramLayout" Target="../diagrams/layout1.xml"/><Relationship Id="rId7" Type="http://schemas.openxmlformats.org/officeDocument/2006/relationships/image" Target="../media/image5.emf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18" Type="http://schemas.openxmlformats.org/officeDocument/2006/relationships/diagramData" Target="../diagrams/data6.xml"/><Relationship Id="rId26" Type="http://schemas.openxmlformats.org/officeDocument/2006/relationships/diagramColors" Target="../diagrams/colors7.xml"/><Relationship Id="rId3" Type="http://schemas.openxmlformats.org/officeDocument/2006/relationships/diagramLayout" Target="../diagrams/layout3.xml"/><Relationship Id="rId21" Type="http://schemas.openxmlformats.org/officeDocument/2006/relationships/diagramColors" Target="../diagrams/colors6.xml"/><Relationship Id="rId7" Type="http://schemas.openxmlformats.org/officeDocument/2006/relationships/image" Target="../media/image10.png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5" Type="http://schemas.openxmlformats.org/officeDocument/2006/relationships/diagramQuickStyle" Target="../diagrams/quickStyle7.xml"/><Relationship Id="rId2" Type="http://schemas.openxmlformats.org/officeDocument/2006/relationships/diagramData" Target="../diagrams/data3.xml"/><Relationship Id="rId16" Type="http://schemas.openxmlformats.org/officeDocument/2006/relationships/diagramColors" Target="../diagrams/colors5.xml"/><Relationship Id="rId20" Type="http://schemas.openxmlformats.org/officeDocument/2006/relationships/diagramQuickStyle" Target="../diagrams/quickStyle6.xml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diagramColors" Target="../diagrams/colors4.xml"/><Relationship Id="rId24" Type="http://schemas.openxmlformats.org/officeDocument/2006/relationships/diagramLayout" Target="../diagrams/layout7.xml"/><Relationship Id="rId5" Type="http://schemas.openxmlformats.org/officeDocument/2006/relationships/diagramColors" Target="../diagrams/colors3.xml"/><Relationship Id="rId15" Type="http://schemas.openxmlformats.org/officeDocument/2006/relationships/diagramQuickStyle" Target="../diagrams/quickStyle5.xml"/><Relationship Id="rId23" Type="http://schemas.openxmlformats.org/officeDocument/2006/relationships/diagramData" Target="../diagrams/data7.xml"/><Relationship Id="rId28" Type="http://schemas.openxmlformats.org/officeDocument/2006/relationships/hyperlink" Target="http://www.google.com.ec/url?url=http://educacion.gob.ec/&amp;rct=j&amp;frm=1&amp;q=&amp;esrc=s&amp;sa=U&amp;ei=RP_lVLGOGoHmsAS1uoHADg&amp;ved=0CBkQ9QEwAg&amp;usg=AFQjCNFiOmnfB0-3OlQ56kH6O3MzJFHHaw" TargetMode="External"/><Relationship Id="rId10" Type="http://schemas.openxmlformats.org/officeDocument/2006/relationships/diagramQuickStyle" Target="../diagrams/quickStyle4.xml"/><Relationship Id="rId19" Type="http://schemas.openxmlformats.org/officeDocument/2006/relationships/diagramLayout" Target="../diagrams/layout6.xml"/><Relationship Id="rId4" Type="http://schemas.openxmlformats.org/officeDocument/2006/relationships/diagramQuickStyle" Target="../diagrams/quickStyle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Relationship Id="rId22" Type="http://schemas.microsoft.com/office/2007/relationships/diagramDrawing" Target="../diagrams/drawing6.xml"/><Relationship Id="rId27" Type="http://schemas.microsoft.com/office/2007/relationships/diagramDrawing" Target="../diagrams/drawing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9.xml"/><Relationship Id="rId11" Type="http://schemas.openxmlformats.org/officeDocument/2006/relationships/image" Target="../media/image20.jpeg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19.png"/><Relationship Id="rId4" Type="http://schemas.openxmlformats.org/officeDocument/2006/relationships/diagramLayout" Target="../diagrams/layout9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683568" y="4149080"/>
            <a:ext cx="7776864" cy="637242"/>
          </a:xfrm>
        </p:spPr>
        <p:txBody>
          <a:bodyPr/>
          <a:lstStyle/>
          <a:p>
            <a:r>
              <a:rPr lang="es-ES" b="1" dirty="0" smtClean="0"/>
              <a:t>Educación básica y bachillerato</a:t>
            </a:r>
            <a:endParaRPr lang="es-ES" b="1" dirty="0"/>
          </a:p>
          <a:p>
            <a:endParaRPr lang="es-ES" sz="1800" dirty="0"/>
          </a:p>
        </p:txBody>
      </p:sp>
      <p:sp>
        <p:nvSpPr>
          <p:cNvPr id="7" name="Título 2"/>
          <p:cNvSpPr txBox="1">
            <a:spLocks/>
          </p:cNvSpPr>
          <p:nvPr/>
        </p:nvSpPr>
        <p:spPr>
          <a:xfrm>
            <a:off x="1043608" y="2708920"/>
            <a:ext cx="7128792" cy="432048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32F7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s-ES" sz="3600" dirty="0" smtClean="0"/>
              <a:t>Cultura Tributaria</a:t>
            </a:r>
            <a:r>
              <a:rPr lang="es-ES" sz="3600" b="1" dirty="0" smtClean="0"/>
              <a:t/>
            </a:r>
            <a:br>
              <a:rPr lang="es-ES" sz="3600" b="1" dirty="0" smtClean="0"/>
            </a:b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303526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 descr="data:image/jpeg;base64,/9j/4AAQSkZJRgABAQAAAQABAAD/2wCEAAkGBxISEBQUEBQQFRUWFBQUFBQVFBAUFBQUGBUXFxUVFBUYHCggGBwlHBQUITEhJSkrLi4uFx8zODMsNygtLisBCgoKDg0OGhAQGiwkICQuLCwsLCwsLCwsLCwsLC0sLCwsLCwsLCwsLCwsLCwsLCwsLCwsLCwsLCwsLCwsLCwsLP/AABEIAMIBAwMBEQACEQEDEQH/xAAcAAAABwEBAAAAAAAAAAAAAAAAAQIDBAUGBwj/xABDEAACAQIDBAgDBQcDAgcBAAABAgADEQQSIQUGMUETIlFhcYGRoQcywUJScrHRFCNigqKywiQzktLhQ1Nzg6Pi8CX/xAAZAQACAwEAAAAAAAAAAAAAAAAAAQIDBAX/xAAyEQACAgEDAgQEBgICAwAAAAAAAQIRAwQSMSFBIjJRYRNxgbEzkaHB0fAj4ULxFFKC/9oADAMBAAIRAxEAPwDuMABAAQAEABAAQAEABAAQAEABAAQAEAIuN2hTolBUbL0jBE46seAk4Y5SuuxCU1Gr7kqQJggAIACAAgBWvtcDGLhsj3akaue3VyglT72/5CWLH/j333qivf49tduSylZYCAAgAIACAAgAIACAAgAIACAAgAIACAAgBR7w42vSq4Y0snRtUy1s1gVXTreFsw8SvfbRhhGUZWutdCjLKUZRp9O5eTOXggAIACAAgAIACAAgAIACAHNt+N5v9UKAUfuGSsrEA2qC4DC/MdadPS4Y7Lff7HP1GWW6l2NhuntV8Thg9RctQM6OO9ToR4rlPnMOaCjPw8GzFJyj4uS5lRYCAAgAIAcw2tt6qNrU1U8MTSpafcesKbL4ZbzqKEVp/pZznNvP9Tp85Z0QQAEABACk3j2lXovhloIrdLWCPcgZV5tqRpx87DnL8MIyUnLsinLOUXFR7su5QXAgAIACAAgAIACAAgAIACAGO+JFUpTokE2Z3pN/Olx7pN2h8zRj1nlRpdj1zUw9FzxalTY+JUE+8yZI7Zte5qg90UyZIEgQAEABABFVgFJJAAHE8BGlboTdIzu5m13qo6Yl0NUVHCgcTTFgGHbezHwImnU4truMaRn0+S1Tds0symkEAGMdi0o03qVDZEUsxsTZRqTYSUYuTSQpSUU2zi+92NpVMStZGutRahvqOFZwL/y5D5zr4IuKp+32OVmkpO17nUNysOVwoc2tVFOqLX4GhSXXvuhnMzvxtel/dnRw+RP1r7F/KS0EABACr3j22mDw5rVFdlBVbLa92NuZ4SzFjeSW1FeTIoR3M5du3iqeK2wj3sHrPUVT83V6Sqt9Lcbek6WZOGCvZIwYmpZk/dnZZyTpggAIACAGD2/j2fbFGgp6qjDkjv6Vnb+lVnQwpR08pet/wYcrbzxj8jeTnm4EAOXbV+INdMTWpjKESq6KVC5rKxXXNe507p1MWlxuKbRzsmpnuaTBR3metwrvf7uYofQWv5S9YMa4iil5pvlkqhtSrS1FVh+JrjzDaQnhxy5QRyzjwyyw+/lNdKxpnvpnX/jrf1Eyz0K/4v8AM0x1b/5I1ezcclektWnfI4utwQeJHA+EwTg4ScWbISUlaJUiSBAAQAwfxa2iiYenRZXzVGLo4sQhplb3F9bipNuii3Jyvj9zHrJeFRIm4O+gd6ODambnpAKl7DQPUAy68hbj2Seq0/ORMjp8/GNo6POebgQAEABADJ/E3E1KeAY0jZrm3lTdvpfymvR+d/L+DNqn4F8znGxaz9LTqqzBqTU6vE9ZelprUU9o6N39Jvz+WvXp+j/cxYV4vkdznFOsFeAETa2CFehVosSoqU2QkWJGYEXHrJQltkpehGcd0XH1OHbx7nVsLUK1WpupoYuojIW16GlnBZSOqc2XS58Z1I51kj09V+rOe8DhKn7/AGO17u08mDw6/doUh6Is5mV3Nv3ZvxqoJexYyBMF4AFeAGC342tTrNSpU6rALVtXy2saRBDhTfVuzlqZ0dNhnFOVLquhg1GWEml6PqUPw62Gq7WrlWbo8ML0SbXdauZELG2vVzHQDW0eqnJY0n3DTwi8ja7HW7zmm8O8ABAAncAEngASfAQA4qN7KDbW/bSKgpHJ1bfvAFp5eHA69/Odj4LWH4ff/ZyvjJ5fidv9HYtl49MRRStTvkqKGW4sbHtE5M4uEnF9jpwkpRUkSWawJPIXkSR5yrVc7s/32Zv+RJ+s76VKjiN27EgRgPQABgI75sPC9FhqNPmlJFPiFF/e84WSW6bfudnHHbFInSBMEACvACl3m3co45EWsXGQllKEA3ItY3B04ektxZpY3aK8mKORdTH/AAw3dwxo08TUu2Jp1KgPXICkFlF0Bt8p59s06vLNScezM2mxwa3dzpGeYTaHeABwAEAOf79byU+mbCVEsFDEuW49Jh3UWFraGoOJ5Gb9Nhe3en/U1/Bi1GVbtjX9pmJ3GrLVxtLDvezq6vY8sj8CO9PaatQ/8brtT/Uz4F41fe1+h3acY6okwAQ14AZvebYNTFEWZV/dV6RzAk5ayhWI77DhNGLKoJ9PR/kUZMbn39f1LrZ6OlNVcqSqhSQCAbC3C5tKptNtotimkkSwZAkHACBt3EtTw9Rk1fLlpjtqN1KY82ZZPGk5K+CE21F0cd3mwS4fFVKNPhTWkpPNm6FCznvZiSe8zr4JOUFJ97+5y80VGbiu1fY1nw22OpQVmL9IqUFDZmF1qYenWIYD5tap43tMeqyOlH5/o2jXpoK2/wC8JnQEQjnMRrHBEMPNACJjcVRyMlSoihlKnrqGsRbTvlkcc27SZCU4LlnIsJuTQbE16bYlqdFSgw9RlVjUuvXLkWAAOg4TpyyZVFS22+5zlDE5NbunY6/sfBrQw9KihzLTpogbTrBQBfTt4zlTk5SbZ0oRUYpIZ3kxPR4PEP8AdoVSPHIbe9pLFHdOK90LLLbBv2OAI07hxx1YAO2gBM2NhelxNGn96qinwzDN7XkMktsG/YlBXJI75OEdkEACMAEkQAZqUb8z5R2Kip2buvh6FQ1KSkMb3JZm0JuQLnQXls885qmyuGGMXaRcBABrwHMyosMjsPEOdp1mNUNQKt0fHVnYHKQeGWxAPO44Tfmg/gJbepjxSXxm76GznPNoLwAx2+e46Y1+lp1DTq5QpzDNTYC9rjip14j0mrBqXjW1q0Zs2nWR2nTMLuRs00toYLNbMMRtGmxHPoqdMDyuzes05pXCT9o/qyjFGpR+b+x2q85h0AQAFoAC0ABaAB2gALQA5r8YN6HwypSpZlbKK4cHmrEL5Ai/pNulxppzfyMmom9ygjHb2Yxv26qGuT0dAu3f+zUblvEtNmna2RXz+5lzp75P5fY7HuvswUMOovfMtFjpa2XD0qVu/wD2r+c5eWe6X5/ds6OOG1f30SLe0qLArQA5Zv8A7Xq09oMqMcq06YKEkpexYm3I9YaidXRxXw7Obqm/iURdn7YpVLA9Ruw8D4NNZmJ1XEU1+Z0Hiwv6RDoLDb1LQ/26jEfdCkqfI2HpK8mGGTzInDLKHDBvFvo2KwlSilLLnAUuX7GBNltzAtx5yjHpFCe6y3JqnOO2jnThlPWFu/l6zYZiRhmuYASoAaX4dYbPtCmeSK9T+nKPdxM2rlWJ+5fpleRHYpyDqAgAIAFaAAtAAQAoN/sWaWzMW4JBFBwCON2GXT1luBXkRXm8jRy+rWrYR1pu12UrTqHtJUa+pE6+OW+CZy5rbJo69sHFGrhaNQ8WprfxtY+4M4+aO2bXudTFLdBMmmVlgxVB5RiMrQ3WqLXWqKoGWrWqqAg41rdIGuexRwml5041Xavy4M6wVK773+fJq6ebnMxoHhEMVACv2vtmlhgpqkjNe38tr/mJbiwyy3tKsmWOPknU6gYBhqCAQe0EXEqaotTsVeABXgBR7X3XwuJxNKvXVmakAFUn92bEsM621sTfylkcsoxcVwyuWOLkpPlHN99MJfFbWbv2eB/PkB/sE3YHXw//AKMmdXv+h2GnYADsAHoJzmbkLvEMUIAcU3+fNtLEdxRfSmk7GlVYl/e5ytQ7yMoQJoKRdoAHaAEnCYpQtjc2JGg5wAOriUPBPU/SAEBQM5ygDqjQXtqT/wBMXcOw7GBvvhNhr1MRUtwVEB/ESzD+lfWYNdLpFGzRrq2dJnON4IACAAgBHxmNSkAajAAmw7zxk4Y5TdRRCc4wVsXh66uoZCCpFwRIyi4umSjJSVo5v8Tt9qKI+EUMXD0y9x1eo61MpHMGwHLQzbgwdN7fJkzZuuxLgwuP262NWrXcKrsbkLwBWwFvICbsSSjSMeRtytnZPh+xOzcOSCLh+IIuOkfKR3EWIPYZytT+Kzo6f8NGgtKC8K0ABaAAtAA4ACAGA+JeLo1aa0mtdHvmBINxoy6cjwP/AGvOjo8TS3PuYNVlT8K7FruTvWuM6SkQq1KSobLoChuAQOVsvuJRqcKxu0y/T5nNdTUmZTQIaMTI9XNygBkto7tVqtSsxamRWNHOCGBtSJKG/Mi407uM1wzxil04v9TNPDJt9ea/Q0O1to/s2Hes4LZMt1Bte7BdD/NKMcN81EtyT2RcihG99Souaj0QHbYsR3G50PlN8dFBctmOWrm+Eisx22MU41q1B+Gyf22l0dPijxEqefI+WY/aOCcsXuxY6nMSb+JOstSrgqu+SANDYgg9h+nbGA5AAQAaw3y37SzeRYkexijwN8jhMYjP47eAAt0Nm4dc/KAByHPUnu8ZmlnX/Evjh/8AYsdjq3RhqhJd+sb8r8BblpbTxluNPbb5K8jV0jtHwuw2XAl//Mqu3ktkH9h9ZztbK8leiN2kVY79TXzIagQAEABADO784RauFKklXBzU2H2WAsSRzWxNx38uM1aRyWTp9TNqknDqVG5m8VOmtDBvo9iqvfR6mrtpyv1iB5S3Vad9cllemzrpCin33+G1fG45q1KrQp03C5i2cupCquiAWa+W/wAwlcNSo41GuqJy09zcr6MzO+W5ybLXD9E9SoKhqLVZ8oGey5QqgdUHsJPDjNGlzOd2UanEo1R1L4f18+zMMexGT/g7J/jMepVZZGvTu8SNDeUFwLwAOAAgAIACAHn/AHyxTHHuCTYGr6mof0ncx+WPyRx5+Z/Nmg+FFHLtHOOFTB1Mw/ip11H9rpMes4f0+zNel7fX9jr855tCtAAisABkhYqMr8RcXTGAqpnTMTSAXMuY/vFvpe81aSL+InXT/Rn1Ml8NqzlOFxL02zIbH2PcRznWOaXJ3huo/di/PraeQtACJW2vUb7i+C/reAFdi67MUzEm7/krN/jE+w13DvGIS72BPYCfSD6AIoCyKOxQPQRJUht2yHtXFZVyjVm0VRxP6DvkZyr5jjG/kZ/A7EqF1LZchN29b2A7Dw85ljglut8GmWaNdOTWjSbTId23UwvRYLDpz6JSfFhmPuTOJmluySfudfFHbBItpUWAgAIAFADEfErEvTS6njSqW8V1/wAhOjoqqRh1d2jlOKxjJ0NdSb0q1KrfwNvrNmRWq/voZIOmehTWHHt1nDo7FmI+LD0n2eVYjOKiPSHMuDYgDn1Sw9Jq0ie++3czaprZXcL4Y4wrhXotxpVnFudmAce5aS1kfHfqhaR+CvRm2RzMZqHREMOABwAEAKza+3qGGZFrNZnuVABJIFrnyuO+W48M8l7SrJljjrccF3txaNjarobqzuVNmFwWJHEd/CdiHSKT9EcuXWTa9ToXwYoU6lGpiLHOtR6StdrdGy0nIy8OKg34zn62VtVxX8m7SRpO/X+Dpd5iNYIAYbae9tRcXVw+YJkYKhsOtdQbEngbmdLBpsbgpNGDLnmpuKImKxNR/nd27ixt6cJqjjhHhIzSnJ8spMdgMwIIlhAz2J2e6cAWXs4kfr+cAGVOkADvABmoeug/E3oMv+ci+UNcMdvJCGcUeoR2i3rp9YpcDXI1jcYKY4ZmOiKOLH6DtMUpbRxjZHw9DLmqVCGci5PIAa5V7APeRUa8T5G3fRcEyiuVQOwAegtJpUqIN2yRhKPSVEpji7og8WYKPzhJ0m/QEraR6HUAAAcBoJwDthwAEABAAoAZX4iYTPhM33WN/wALqVPvlmzRSrJXqjLq43C/Q41hVR1WnVJCsQjEWzAEgEi+lxxnTlw6OfHlHoJaFlC3JsAtzxNha5nBs7C6EXFbKp1PnUHlfUEeDDUeUlGbjwJxT5HNnbLpUVy0kVBe5ygC57T2nvhKbk7bHGKXRInhZAkHaAAgAIAETADnXxe2ZWqjD1aVN3WmKoqZAWKhujKkqNbdVteXObtFkjG03zRj1cJSppcHNWp4yrSKUkquraapcWtydtB6zfPjoYoc9Tp/wdwbYXBGjXGWq1V6hS6nq5EUC4JBPUJt3zmZ8cqTa7HQwzj1SZvs0zGiwZoBZxDfKrfaOJ/9T/FZ2dP+FE5Wf8SQ5gNvuiZWGe3ykmxA7DprLaK7EV9vVW4ZF8Bc/wBV4UKyDVxTt8zMfM29IwIeFPUB7dfU3+sjHgcuR28kIjVqoVszEAKhuTyBI/6ZFtJ2ySVqkQTtgg5nplaR4PzHe68gZX8Vrq10/vJP4afRPr/eB7HYwKikdbMy5QtiWsb6enGSnJJIjCLbE4Sgbl6hBc+ij7q935xxjXV8hKXZcD9c9W3aQPUgH85KXBFcjuaMRodwsGamPomxyI2dmtoMqsUueXWCyjUusTLcCvIjt84x1g4ACABQAIwA4jtLezFP0lOs7fMVcKcouragAggC4nbhixqnFHIllm7UmZjaIoilemKyuDcXcFTxvfT9JZRWej6RuoPaB+U4J2kKtAYcQB3gALwAK8ACLRgVm8OMalha1Sn8yU2cfy6/QyzClKaT9SrLJqDaMlhtqHEIHzuQeILHqnmCJ1FjjHhHPc5S5YqSI0GpIIINiNQRyMH16MfHUdx+38QLWZQDpcKL37739pTDS4vQnLUZCjx+Mq1Ac7u3cWJHpwmiOOMeEUynKXLMltLZ5BLINeY7f0MkRI2HqXjAcvAButiUSxdgtzYXNrmJyS5Got8CcJpTT8C/kIo+VBLli6lQAEkgAakngBJN0LkqaY6eoXYEIMuVT9viQzDzNh4SlLe7fBa3sVLksHAIsZcVECjgaaOCo16xGpIA4EKOXzSpY4xl0LHOUl1JuaWlYiodV8b+gP1tE+w13HqYLEBQSTwABJPgBGI0WwFxVGoECMnSEDM1gq9pfmBIyqrqyUbvmjtlEjKLG4sNe3vnCfPU7C4HAYhh3gAUACJgBhdt/DujWq1KqVqlNnZnKlUdAzG5sNDxueM2Y9ZKKSasyT0sZNtM5XvXsx8NWrUDZ+jyHOAVDK4Wxy62+cDjN8Mm+KklyYp49smn2PQeGxClFKkEFVII5i2k4zTTpnWTtWO9JEOww0AsRVxKL8zKPEgSSjKXCE5pckQ7Zo5gA17kC9jYeJMs/wDHyVdFfx4XVk1mlJaQcTtainzVE8Acx9FvLY4MkuEVSzQjyzMbz70UWw9amq1GL0qiA2UC7IQOJ7SJpxaWcZKTroUZNTCUXFdznmwtrGk2YXKn5l7e8dhE6D6oxLoy2r70t9imo72JPsLRbR7iur7drt9sqOxQF9xr7x0hWyLRxdqgZ2PG1ySeOg1hwLktztikB9pj3Cw9TGBCxG2CflRR43Y/SAFS9UtVYm3yqdABzbs8JHuPsN4vFimt2v2ADix5ACEpKKthGLkyAcKWV6lcAsVNl4qi2vlH1Mr2dHKXJPd1SiJWnVof7d6ic0J6y/gP0MNsoeXqvT+B7oz83R+v8i7NXILgrTGoQ6Fz2uOwchHTn1fH95FagqXJKpHV/wAQ/tWTXLIPhCi0kIYLdfwX8z/9Yu4+w5mjEIv1/BT7kW/tMXcfY0OyNophKa1CL1Kr9GgtrbifAaE+kUq6JhG+UXD7UY6njGkKzVbhbZqVKtajUBGRUcX7GVGUjxWoPSc/VqLSkvWjdpnJPa/SzbAzAbQ7wAMmADbGMTI1a/KNAYHerdWriMQ1TKrK6KjddkbqkEEED+FfSbcOeMYbWZMuGUp7kXu7ex2w9MKXqNoNGYMF7lIUe8oy5d7LcWPYi22hVanQqOvFEZxz+UX+khBJySZZNtRbRQNtCo4B6RiCARY2BB4aCdJYoR4Rz3km+5HMsIBQAr9o16gcZmZlbhck2PZrJQUVwiE23yxGa4kyJBxdC8AMxtDBtSYuAcpPW/hP3vDt9e2R4HyM5pIQWaADOJbRfxp/cJGX8DiO5pIQWaAESvilpszN91AAOJN3sAOZlcpKLbft+5NRckkvf9hvC0WZukq/N9leSDsHf2mEYu90ufsEpKtsePuSMUeo34SPUSUvKyMeUOFpIQktABmk2h/E3sSPpIxGwFpIQ2h6zeQ9r/WJcsb4Q5eMQVIXY243Vfa/+UiuWN8ImYhs+KpqPlpKQPHgT6gwa8Qdi9RC2g4nQeJ0km66iq+hu91aP/8AR2g4+VWoUV/kooGHllE5GR/4or1tnTgv8kn6UjYq8zl4vNALHTEMQRGAgrARGr1EX52UeJA9pKMZS4RFyUeWQK+26C8CzfhH1NpfHS5JexTLUwRR7S3vt1RSGU9ViWJOU6NYAcbXl60Vdb6lL1d9uhld19tU/wBny1HAyaKTxK9luNwQRbwmvzdUZl06MlYjeaivyh38BlHqdfaPaw3IrMRvTUPyIi+N2P0Ee0W4qcbt6qLNUYsoZbqLAWLBSbDsBv5RSe1WEVudFi28IAsqE97G3sP1kyJBxG3Kzcwv4QPzNzACp2lXZqdQsWJyNxJPIyE/K/kSh5kLLSZELNABnEtoPxp/cJGX8Dj/ACOZpIQ3iMSqKWY6e5PIAczIykoq2OMXJ0iDhUL1DUqCxAGVfug39/1lcE3LdL/osk0o7YlheXFQ3iD1fNR6sJGXA48iyZIQRMAC2bh2qlEpi7OdBcDjrqTwEjF+GxteKix23sCvhcvTBCG0VkbMt/u8AQfKKM1LgcouPJCwezqr3sjak6nqjsHHwi3xXLHsb4LXDbusfnYDuUX9z+kref0RNYfUrtmYj969NbHLUcoG5qCRa458DLIS3IhONMlYyupxr5eCpTXwuua39UjhvqmSy9mi63bqiriKQXUdIp8lOY+ymPNKsbfsLFG5pHS9jYBKCuELHpKtSsxaxOao1yPAaAdwnJnJyr26HTjFK/ctkaQJjt4hEqIkJgBA29cYaoQSMq5tNNFILewMtwP/ACKyvMvAzGtOujljFQSaEysxtC8ZEx9eiaVZlI6r3qL2BtBUHuG/maQXSVevX+ST6q/Tp/AZMmREEwAhbWP7ip3Ix9Bf6SvN+G/kTxedD5eWEBJaADOIN0YdqsPYyMvKxx5RXnG1H/2QuUcS17OeYHd3yrfKXk4+5bsjHz/9GxpbtN+wjEVKqLUydIaNrgLa9i9/mtrwty75JTldNEZQSVp2Zqu2g/En9wk5cfVfcjHn8xVauEUsxsB/+sI5SUVbFFOTpEShTZ26SoLW+RPujtP8UrjFye6X0Xp/snJpLbH6v+9iUh6zfy/l/wB5Ncsg+EOXkhDdbgPxL+YP0kZDiPU6bMbKCT3AmNtLkSTfBOobErNxAXxNz6CVvNFcFixSZZ7O2AadijEuq9XQAGwta3f9ZHHkbdIlOCSss6HTOP3wtY6KSCQe3TSLO+EGFdyStGZzQPJSisDA7U2e2GxvUuFa9Sme43zDyN/IjtmnC7KMqoVssGriK1SpqqIzsT92nTub+YA848ktsZMUI7pRRpfhTgSFzn7CBR+JuPsPeU6h7YRiW4Fum5HT6JmBm1EykZEkPRATYhhGADVemHVlbgwKnwIsfzjTrqJ9Ucrp7ap00C1WPSLdHUAk5kJVu7iL8Z20r6o5F10ZCxO84/8ADpnxY29h+skkRsq8Rtqs/wBoL3KAPc3PvJCKbaNQlqTEk2qAG5J+ZWX82ErnzF+5OHDXsOkywgIYwAYxIujDtVh6i0jJWmhxdNMZwtXNTQ9qKfUCEHcU/Yc1UmhRaSIlbXqmsSqGyDRmH2j91e7vlDbyOlx3ZaksfV8mi3X3cbE0lfMtOmFAzEXLGwuFXS/jeTi6iqXYjJXJ2XtfZOIYNRR0ZMmUM11zaWylRe3jeT7dSHfoYTamxq2GbLZkIZT0baoesLFT2X7JneOlcH6dOxep26mvr3CpUXdg1W2nyoDcA/ePafylii27n+RBySVR/Mmy0rH8Js6q5YqjWJFidB8o5mV74pu2T2NpUWuG3cc/OwHcov7mQeddkTWF9y1w279IcVzH+LX24SqWWTLFiiizpYMAWAAHcLSpssokJhorHQMLUVcSqtzQn3/7TRiVxbRRkdSSZNxVEGoSOGkryviyzGuRroJVZZQRpwsKKzauGpOAa63CXIN2Ujt1Ug8vYScW1wQkk+TLYOl0eCrEjr1wlJRzy1GGf2P9M0ZFcoxKcbpSkdC3PwXRYZF5m7N4nh6Cw8pk1MrmzTgjUEaaiJmZoRLpyJIfEAJ0iMSTABtmjEcT3zw3R4/EC1gX6Qf+4A592M7OnluxROVnjWRlLeXFQV4AQ9qf7RP3Sr/8HDfSV5fLfp1/J2Tx+avp+ZErbRcsehQOq6Ek2uexTE5yb8KsagkvE6BT2qhNnzUz2MLDybhBZY8Pp8weJ8rr8iVmvLSsibPFqSDsGX/jp9JXi8iRPL52Rq9U1SUQ2UaOw5/wr9TIybm9q47v9iSWxbnz2/kl0qQUAKPAS1JJUiptvqy9wGManUSgrfu6VNaQ73Ves3r+ZiiqVehKTt36mgpY8rrJERG3mTH4ZChXMtQFWPKzDOp9PUCVNJJtFidtJldht2l+2zN3Dqj9ZU877FiwruW+F2TTT5UUd9tfU6yqU2+WWKCXBPTCyNk6H0w0jY6Hlw8W4dDy0Itw6HFoRWOjJ7XrZcaO5gv/AMf6zoYF/jRhzedmm2aMyk99vYTNqvMvkX6fyv5kk0Jns0UINEx2KiBtHZnSqVN7EWMlGdEXGypfdF3SmCwD08uRtbEqdCw8NDLnqFadFKwOmjabNwzKozWzc7EkeRIH5TLlmpSbRpxxcYpMtKayotJKLEMdtEIlmIkIYxiYw7QA5d8T6FsTTqffp5fNGP0YTp6KXga9zn6teJMxl5sMoRMAKnG1mrZqdI2UAh37Tb5V+som3kuMeO7/AGLYpQqUuSTgQOiTKLAqp9ReWY62qiE73Ow61FWFmAI7xJNJ9GRTa4IDbOK60WZO7iv/ABMq+FXkdfYt+LfmVkfDrVZSmgGd8zg6/MSQBy4+khBTa2+76k5OCe72XQucFsxyAKaNbwsPUy64QVFNSk7LOnsZqY6SoVsnWyjW5GoF/G0isqbpEnjaVscGHpUmRSSaza3vz4ubchxkqd8kelcFgy6SZEh7q3BdeRr6eeW/5yuXSMiceUbdMNMG43UPLh5HcOh1KEVjodWhI2OhxaMLHQ6tKKwoWKUVjo5xvC1sY/dV/SdXB+Gjm5vxGbfd2nekfxn+1Zj1b8a+Rq0q8H1LXoZls00H0ELCgDDQsKHkw8VjokpSiHQ8lOIY6qxALtAQ+YiQ05jEQcViLCSSE3Rzzf1mqIGP2D6BtD75Zv0vR16mLU9VZhyZuMZV4qu1VjTpGwGlRxy/hXvlUm5vbH6ssilFbpfREzD0VRQqiwEsSSVIg227Y3s1CUCgElSy2AueqxA08pCDqPUlPrItqGxqz/Zy/iNvaJ5YoaxSZY4fdkfbYnuAsJW877FiwruWmE2FST5UUHje1zftuZS5t9y1QSLBMHIWSoo956irS6x6vID7Z7PCbceParfJkyT3PoYnZdRnxQY3NgWP8KgEeQ1HrEn4uo68Js6NQGXFQrdvC3Km3HFP6CnTP0mfLKt3y/cuxK6+f7G5WjOfZuocWlFY6HBTisdCxTgAoJEMUFgBD2zj+gpZ+r8yqM17a9tvAyzDjU5UyvLPZG0c32zgzXrPWSst2bMUGW3LQXNxwnUjHakkc6UtzbZsN39thEKvSqjrXuCjA6DvHZM+fTyyStMvw54wjTRp8HiFqrmS9r2NxYg9nuJgyY5QdSNsJqatEkLIExapEA6qQGOhYgFhYCFAQAVaAxbGAyPVgIrcVTvJIizNbb2aXRhbiCJoxzpplGSFqjklRatZzRw6sSDaq4Gidq3+9+U3TyJ+FP6mSGNrq19C/wBmbpVFUDqoBy4nzkfjRiqih/ClJ3IvMLuxTHzAse/h6CVyzyZYsCRa0NmKosqgeAtKXMtUCUmDi3D2jq4SR3D2jq4aLcOhX7PFY6OQ7RR2yoMzHNlVRckk2FgJ121VnMS60bPA7sDC7Pr3saz0XZ2HKylginsFvM69k56ybsifaza8e3G17GX2ez9NVa/UApLb+JhUN/6Pym6/HXsY68N+50Dc9f8ATnvqN+QmHVPxmzTeQv1WZjQOqkQxYWAAywGERAQRMAMr8Q6/+npjtrC/kjzXo1438jNqn4V8zBToGEUrkcCRADp24Ib9jDMSS1Rzqb6Ahf8AEzl6t3kOjpVWM0yiZTQPKsBjiiIBYEBCwIAGBAdBwGKIiAbZIxDL0hABlqIjAhYjAKdbDt4c5JSZFxIpwA7JLcR2hDBw3BtFDCxWOhX7PCwoHQQsKB0UAoI04AV1PYeHWr0q0kFTWzC4AJ4kLwB462vqZY8s3Ha30K1jinuS6j+KpAoyngylT5i0jF07JPg5ls2l+7xd+I/Zm9GqKfZjOnJ/5Iv5nOj5JL5G03Pb/TD8bfSZNV5zXp/IaSmJlNA8qRDHAkQwFIANskYhiqIxFRtR+qb2t3gEeYMtgupXJmB2Zs9iQRTp1F4MGYpbhYggeM6cnSOdFWzX0N0sM6glHQka5KrkA92a8wvUzT6PobFp4NdUanZeDWjSWnTvlUWFzc8SSSfEmZZycpWzTCKiqRYIJAmPqIgHFEBCwIAKECQYEADiAMwASRABBWMQgrAQhkgMaalHYCTRgAnooBQDSgKhJpwChBpxgNtThYhl1khFTtWqyr1dLkC54C5tLsUVKVFWWW1WY6hhWavUCDqVAtMH7wW5Z/DU2m6TTkvYxRTUW/U0m6mHIRgPlDtY9vAXHmDMuqa3mnTp7TUUqUyNmpIfVIhigsQAywAIrABp6N47CiPV2ercRJKVEXGysXdSgrXQOncruo9AbS1anIu5U9PB9i0oYXKABwEqcr6lqjXQlokiSH0WIY8oiAcAgIUIDFAQGHEAIAKgAREACIgAkiMAisBUJKwEJKwATlgARWAxJWACGSMBplgIaenHYEaphryVkaI1bZKsQSWGhHVIFweI4acOWsnHLKPBCWKMuSwwmFVAAoAA0A7BK22yxKiYqSJIVkgAeWIAZIAFkjAHRwAGSACTTgABTgAtUgAsLEAsCAhYEBihAYcQBwAOAAgAIAFAAoAEYAEYwEmBEIwAKACYAIMBiTGA00AEGAgCAx1IAOiIBQgIOAAgAIACABQAEABABQgAcAFCAxQgMUIgDgAcABAD/9k="/>
          <p:cNvSpPr>
            <a:spLocks noChangeAspect="1" noChangeArrowheads="1"/>
          </p:cNvSpPr>
          <p:nvPr/>
        </p:nvSpPr>
        <p:spPr bwMode="auto">
          <a:xfrm>
            <a:off x="0" y="-38417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14340" name="AutoShape 4" descr="data:image/jpeg;base64,/9j/4AAQSkZJRgABAQAAAQABAAD/2wCEAAkGBxISEBQUEBQQFRUWFBQUFBQVFBAUFBQUGBUXFxUVFBUYHCggGBwlHBQUITEhJSkrLi4uFx8zODMsNygtLisBCgoKDg0OGhAQGiwkICQuLCwsLCwsLCwsLCwsLC0sLCwsLCwsLCwsLCwsLCwsLCwsLCwsLCwsLCwsLCwsLCwsLP/AABEIAMIBAwMBEQACEQEDEQH/xAAcAAAABwEBAAAAAAAAAAAAAAAAAQIDBAUGBwj/xABDEAACAQIDBAgDBQcDAgcBAAABAgADEQQSIQUGMUETIlFhcYGRoQcywUJScrHRFCNigqKywiQzktLhQ1Nzg6Pi8CX/xAAZAQACAwEAAAAAAAAAAAAAAAAAAQIDBAX/xAAyEQACAgEDAgQEBgICAwAAAAAAAQIRAwQSMSFBIjJRYRNxgbEzkaHB0fAj4ULxFFKC/9oADAMBAAIRAxEAPwDuMABAAQAEABAAQAEABAAQAEABAAQAEAIuN2hTolBUbL0jBE46seAk4Y5SuuxCU1Gr7kqQJggAIACAAgBWvtcDGLhsj3akaue3VyglT72/5CWLH/j333qivf49tduSylZYCAAgAIACAAgAIACAAgAIACAAgAIACAAgBR7w42vSq4Y0snRtUy1s1gVXTreFsw8SvfbRhhGUZWutdCjLKUZRp9O5eTOXggAIACAAgAIACAAgAIACAHNt+N5v9UKAUfuGSsrEA2qC4DC/MdadPS4Y7Lff7HP1GWW6l2NhuntV8Thg9RctQM6OO9ToR4rlPnMOaCjPw8GzFJyj4uS5lRYCAAgAIAcw2tt6qNrU1U8MTSpafcesKbL4ZbzqKEVp/pZznNvP9Tp85Z0QQAEABACk3j2lXovhloIrdLWCPcgZV5tqRpx87DnL8MIyUnLsinLOUXFR7su5QXAgAIACAAgAIACAAgAIACAGO+JFUpTokE2Z3pN/Olx7pN2h8zRj1nlRpdj1zUw9FzxalTY+JUE+8yZI7Zte5qg90UyZIEgQAEABABFVgFJJAAHE8BGlboTdIzu5m13qo6Yl0NUVHCgcTTFgGHbezHwImnU4truMaRn0+S1Tds0symkEAGMdi0o03qVDZEUsxsTZRqTYSUYuTSQpSUU2zi+92NpVMStZGutRahvqOFZwL/y5D5zr4IuKp+32OVmkpO17nUNysOVwoc2tVFOqLX4GhSXXvuhnMzvxtel/dnRw+RP1r7F/KS0EABACr3j22mDw5rVFdlBVbLa92NuZ4SzFjeSW1FeTIoR3M5du3iqeK2wj3sHrPUVT83V6Sqt9Lcbek6WZOGCvZIwYmpZk/dnZZyTpggAIACAGD2/j2fbFGgp6qjDkjv6Vnb+lVnQwpR08pet/wYcrbzxj8jeTnm4EAOXbV+INdMTWpjKESq6KVC5rKxXXNe507p1MWlxuKbRzsmpnuaTBR3metwrvf7uYofQWv5S9YMa4iil5pvlkqhtSrS1FVh+JrjzDaQnhxy5QRyzjwyyw+/lNdKxpnvpnX/jrf1Eyz0K/4v8AM0x1b/5I1ezcclektWnfI4utwQeJHA+EwTg4ScWbISUlaJUiSBAAQAwfxa2iiYenRZXzVGLo4sQhplb3F9bipNuii3Jyvj9zHrJeFRIm4O+gd6ODambnpAKl7DQPUAy68hbj2Seq0/ORMjp8/GNo6POebgQAEABADJ/E3E1KeAY0jZrm3lTdvpfymvR+d/L+DNqn4F8znGxaz9LTqqzBqTU6vE9ZelprUU9o6N39Jvz+WvXp+j/cxYV4vkdznFOsFeAETa2CFehVosSoqU2QkWJGYEXHrJQltkpehGcd0XH1OHbx7nVsLUK1WpupoYuojIW16GlnBZSOqc2XS58Z1I51kj09V+rOe8DhKn7/AGO17u08mDw6/doUh6Is5mV3Nv3ZvxqoJexYyBMF4AFeAGC342tTrNSpU6rALVtXy2saRBDhTfVuzlqZ0dNhnFOVLquhg1GWEml6PqUPw62Gq7WrlWbo8ML0SbXdauZELG2vVzHQDW0eqnJY0n3DTwi8ja7HW7zmm8O8ABAAncAEngASfAQA4qN7KDbW/bSKgpHJ1bfvAFp5eHA69/Odj4LWH4ff/ZyvjJ5fidv9HYtl49MRRStTvkqKGW4sbHtE5M4uEnF9jpwkpRUkSWawJPIXkSR5yrVc7s/32Zv+RJ+s76VKjiN27EgRgPQABgI75sPC9FhqNPmlJFPiFF/e84WSW6bfudnHHbFInSBMEACvACl3m3co45EWsXGQllKEA3ItY3B04ektxZpY3aK8mKORdTH/AAw3dwxo08TUu2Jp1KgPXICkFlF0Bt8p59s06vLNScezM2mxwa3dzpGeYTaHeABwAEAOf79byU+mbCVEsFDEuW49Jh3UWFraGoOJ5Gb9Nhe3en/U1/Bi1GVbtjX9pmJ3GrLVxtLDvezq6vY8sj8CO9PaatQ/8brtT/Uz4F41fe1+h3acY6okwAQ14AZvebYNTFEWZV/dV6RzAk5ayhWI77DhNGLKoJ9PR/kUZMbn39f1LrZ6OlNVcqSqhSQCAbC3C5tKptNtotimkkSwZAkHACBt3EtTw9Rk1fLlpjtqN1KY82ZZPGk5K+CE21F0cd3mwS4fFVKNPhTWkpPNm6FCznvZiSe8zr4JOUFJ97+5y80VGbiu1fY1nw22OpQVmL9IqUFDZmF1qYenWIYD5tap43tMeqyOlH5/o2jXpoK2/wC8JnQEQjnMRrHBEMPNACJjcVRyMlSoihlKnrqGsRbTvlkcc27SZCU4LlnIsJuTQbE16bYlqdFSgw9RlVjUuvXLkWAAOg4TpyyZVFS22+5zlDE5NbunY6/sfBrQw9KihzLTpogbTrBQBfTt4zlTk5SbZ0oRUYpIZ3kxPR4PEP8AdoVSPHIbe9pLFHdOK90LLLbBv2OAI07hxx1YAO2gBM2NhelxNGn96qinwzDN7XkMktsG/YlBXJI75OEdkEACMAEkQAZqUb8z5R2Kip2buvh6FQ1KSkMb3JZm0JuQLnQXls885qmyuGGMXaRcBABrwHMyosMjsPEOdp1mNUNQKt0fHVnYHKQeGWxAPO44Tfmg/gJbepjxSXxm76GznPNoLwAx2+e46Y1+lp1DTq5QpzDNTYC9rjip14j0mrBqXjW1q0Zs2nWR2nTMLuRs00toYLNbMMRtGmxHPoqdMDyuzes05pXCT9o/qyjFGpR+b+x2q85h0AQAFoAC0ABaAB2gALQA5r8YN6HwypSpZlbKK4cHmrEL5Ai/pNulxppzfyMmom9ygjHb2Yxv26qGuT0dAu3f+zUblvEtNmna2RXz+5lzp75P5fY7HuvswUMOovfMtFjpa2XD0qVu/wD2r+c5eWe6X5/ds6OOG1f30SLe0qLArQA5Zv8A7Xq09oMqMcq06YKEkpexYm3I9YaidXRxXw7Obqm/iURdn7YpVLA9Ruw8D4NNZmJ1XEU1+Z0Hiwv6RDoLDb1LQ/26jEfdCkqfI2HpK8mGGTzInDLKHDBvFvo2KwlSilLLnAUuX7GBNltzAtx5yjHpFCe6y3JqnOO2jnThlPWFu/l6zYZiRhmuYASoAaX4dYbPtCmeSK9T+nKPdxM2rlWJ+5fpleRHYpyDqAgAIAFaAAtAAQAoN/sWaWzMW4JBFBwCON2GXT1luBXkRXm8jRy+rWrYR1pu12UrTqHtJUa+pE6+OW+CZy5rbJo69sHFGrhaNQ8WprfxtY+4M4+aO2bXudTFLdBMmmVlgxVB5RiMrQ3WqLXWqKoGWrWqqAg41rdIGuexRwml5041Xavy4M6wVK773+fJq6ebnMxoHhEMVACv2vtmlhgpqkjNe38tr/mJbiwyy3tKsmWOPknU6gYBhqCAQe0EXEqaotTsVeABXgBR7X3XwuJxNKvXVmakAFUn92bEsM621sTfylkcsoxcVwyuWOLkpPlHN99MJfFbWbv2eB/PkB/sE3YHXw//AKMmdXv+h2GnYADsAHoJzmbkLvEMUIAcU3+fNtLEdxRfSmk7GlVYl/e5ytQ7yMoQJoKRdoAHaAEnCYpQtjc2JGg5wAOriUPBPU/SAEBQM5ygDqjQXtqT/wBMXcOw7GBvvhNhr1MRUtwVEB/ESzD+lfWYNdLpFGzRrq2dJnON4IACAAgBHxmNSkAajAAmw7zxk4Y5TdRRCc4wVsXh66uoZCCpFwRIyi4umSjJSVo5v8Tt9qKI+EUMXD0y9x1eo61MpHMGwHLQzbgwdN7fJkzZuuxLgwuP262NWrXcKrsbkLwBWwFvICbsSSjSMeRtytnZPh+xOzcOSCLh+IIuOkfKR3EWIPYZytT+Kzo6f8NGgtKC8K0ABaAAtAA4ACAGA+JeLo1aa0mtdHvmBINxoy6cjwP/AGvOjo8TS3PuYNVlT8K7FruTvWuM6SkQq1KSobLoChuAQOVsvuJRqcKxu0y/T5nNdTUmZTQIaMTI9XNygBkto7tVqtSsxamRWNHOCGBtSJKG/Mi407uM1wzxil04v9TNPDJt9ea/Q0O1to/s2Hes4LZMt1Bte7BdD/NKMcN81EtyT2RcihG99Souaj0QHbYsR3G50PlN8dFBctmOWrm+Eisx22MU41q1B+Gyf22l0dPijxEqefI+WY/aOCcsXuxY6nMSb+JOstSrgqu+SANDYgg9h+nbGA5AAQAaw3y37SzeRYkexijwN8jhMYjP47eAAt0Nm4dc/KAByHPUnu8ZmlnX/Evjh/8AYsdjq3RhqhJd+sb8r8BblpbTxluNPbb5K8jV0jtHwuw2XAl//Mqu3ktkH9h9ZztbK8leiN2kVY79TXzIagQAEABADO784RauFKklXBzU2H2WAsSRzWxNx38uM1aRyWTp9TNqknDqVG5m8VOmtDBvo9iqvfR6mrtpyv1iB5S3Vad9cllemzrpCin33+G1fG45q1KrQp03C5i2cupCquiAWa+W/wAwlcNSo41GuqJy09zcr6MzO+W5ybLXD9E9SoKhqLVZ8oGey5QqgdUHsJPDjNGlzOd2UanEo1R1L4f18+zMMexGT/g7J/jMepVZZGvTu8SNDeUFwLwAOAAgAIACAHn/AHyxTHHuCTYGr6mof0ncx+WPyRx5+Z/Nmg+FFHLtHOOFTB1Mw/ip11H9rpMes4f0+zNel7fX9jr855tCtAAisABkhYqMr8RcXTGAqpnTMTSAXMuY/vFvpe81aSL+InXT/Rn1Ml8NqzlOFxL02zIbH2PcRznWOaXJ3huo/di/PraeQtACJW2vUb7i+C/reAFdi67MUzEm7/krN/jE+w13DvGIS72BPYCfSD6AIoCyKOxQPQRJUht2yHtXFZVyjVm0VRxP6DvkZyr5jjG/kZ/A7EqF1LZchN29b2A7Dw85ljglut8GmWaNdOTWjSbTId23UwvRYLDpz6JSfFhmPuTOJmluySfudfFHbBItpUWAgAIAFADEfErEvTS6njSqW8V1/wAhOjoqqRh1d2jlOKxjJ0NdSb0q1KrfwNvrNmRWq/voZIOmehTWHHt1nDo7FmI+LD0n2eVYjOKiPSHMuDYgDn1Sw9Jq0ie++3czaprZXcL4Y4wrhXotxpVnFudmAce5aS1kfHfqhaR+CvRm2RzMZqHREMOABwAEAKza+3qGGZFrNZnuVABJIFrnyuO+W48M8l7SrJljjrccF3txaNjarobqzuVNmFwWJHEd/CdiHSKT9EcuXWTa9ToXwYoU6lGpiLHOtR6StdrdGy0nIy8OKg34zn62VtVxX8m7SRpO/X+Dpd5iNYIAYbae9tRcXVw+YJkYKhsOtdQbEngbmdLBpsbgpNGDLnmpuKImKxNR/nd27ixt6cJqjjhHhIzSnJ8spMdgMwIIlhAz2J2e6cAWXs4kfr+cAGVOkADvABmoeug/E3oMv+ci+UNcMdvJCGcUeoR2i3rp9YpcDXI1jcYKY4ZmOiKOLH6DtMUpbRxjZHw9DLmqVCGci5PIAa5V7APeRUa8T5G3fRcEyiuVQOwAegtJpUqIN2yRhKPSVEpji7og8WYKPzhJ0m/QEraR6HUAAAcBoJwDthwAEABAAoAZX4iYTPhM33WN/wALqVPvlmzRSrJXqjLq43C/Q41hVR1WnVJCsQjEWzAEgEi+lxxnTlw6OfHlHoJaFlC3JsAtzxNha5nBs7C6EXFbKp1PnUHlfUEeDDUeUlGbjwJxT5HNnbLpUVy0kVBe5ygC57T2nvhKbk7bHGKXRInhZAkHaAAgAIAETADnXxe2ZWqjD1aVN3WmKoqZAWKhujKkqNbdVteXObtFkjG03zRj1cJSppcHNWp4yrSKUkquraapcWtydtB6zfPjoYoc9Tp/wdwbYXBGjXGWq1V6hS6nq5EUC4JBPUJt3zmZ8cqTa7HQwzj1SZvs0zGiwZoBZxDfKrfaOJ/9T/FZ2dP+FE5Wf8SQ5gNvuiZWGe3ykmxA7DprLaK7EV9vVW4ZF8Bc/wBV4UKyDVxTt8zMfM29IwIeFPUB7dfU3+sjHgcuR28kIjVqoVszEAKhuTyBI/6ZFtJ2ySVqkQTtgg5nplaR4PzHe68gZX8Vrq10/vJP4afRPr/eB7HYwKikdbMy5QtiWsb6enGSnJJIjCLbE4Sgbl6hBc+ij7q935xxjXV8hKXZcD9c9W3aQPUgH85KXBFcjuaMRodwsGamPomxyI2dmtoMqsUueXWCyjUusTLcCvIjt84x1g4ACABQAIwA4jtLezFP0lOs7fMVcKcouragAggC4nbhixqnFHIllm7UmZjaIoilemKyuDcXcFTxvfT9JZRWej6RuoPaB+U4J2kKtAYcQB3gALwAK8ACLRgVm8OMalha1Sn8yU2cfy6/QyzClKaT9SrLJqDaMlhtqHEIHzuQeILHqnmCJ1FjjHhHPc5S5YqSI0GpIIINiNQRyMH16MfHUdx+38QLWZQDpcKL37739pTDS4vQnLUZCjx+Mq1Ac7u3cWJHpwmiOOMeEUynKXLMltLZ5BLINeY7f0MkRI2HqXjAcvAButiUSxdgtzYXNrmJyS5Got8CcJpTT8C/kIo+VBLli6lQAEkgAakngBJN0LkqaY6eoXYEIMuVT9viQzDzNh4SlLe7fBa3sVLksHAIsZcVECjgaaOCo16xGpIA4EKOXzSpY4xl0LHOUl1JuaWlYiodV8b+gP1tE+w13HqYLEBQSTwABJPgBGI0WwFxVGoECMnSEDM1gq9pfmBIyqrqyUbvmjtlEjKLG4sNe3vnCfPU7C4HAYhh3gAUACJgBhdt/DujWq1KqVqlNnZnKlUdAzG5sNDxueM2Y9ZKKSasyT0sZNtM5XvXsx8NWrUDZ+jyHOAVDK4Wxy62+cDjN8Mm+KklyYp49smn2PQeGxClFKkEFVII5i2k4zTTpnWTtWO9JEOww0AsRVxKL8zKPEgSSjKXCE5pckQ7Zo5gA17kC9jYeJMs/wDHyVdFfx4XVk1mlJaQcTtainzVE8Acx9FvLY4MkuEVSzQjyzMbz70UWw9amq1GL0qiA2UC7IQOJ7SJpxaWcZKTroUZNTCUXFdznmwtrGk2YXKn5l7e8dhE6D6oxLoy2r70t9imo72JPsLRbR7iur7drt9sqOxQF9xr7x0hWyLRxdqgZ2PG1ySeOg1hwLktztikB9pj3Cw9TGBCxG2CflRR43Y/SAFS9UtVYm3yqdABzbs8JHuPsN4vFimt2v2ADix5ACEpKKthGLkyAcKWV6lcAsVNl4qi2vlH1Mr2dHKXJPd1SiJWnVof7d6ic0J6y/gP0MNsoeXqvT+B7oz83R+v8i7NXILgrTGoQ6Fz2uOwchHTn1fH95FagqXJKpHV/wAQ/tWTXLIPhCi0kIYLdfwX8z/9Yu4+w5mjEIv1/BT7kW/tMXcfY0OyNophKa1CL1Kr9GgtrbifAaE+kUq6JhG+UXD7UY6njGkKzVbhbZqVKtajUBGRUcX7GVGUjxWoPSc/VqLSkvWjdpnJPa/SzbAzAbQ7wAMmADbGMTI1a/KNAYHerdWriMQ1TKrK6KjddkbqkEEED+FfSbcOeMYbWZMuGUp7kXu7ex2w9MKXqNoNGYMF7lIUe8oy5d7LcWPYi22hVanQqOvFEZxz+UX+khBJySZZNtRbRQNtCo4B6RiCARY2BB4aCdJYoR4Rz3km+5HMsIBQAr9o16gcZmZlbhck2PZrJQUVwiE23yxGa4kyJBxdC8AMxtDBtSYuAcpPW/hP3vDt9e2R4HyM5pIQWaADOJbRfxp/cJGX8DiO5pIQWaAESvilpszN91AAOJN3sAOZlcpKLbft+5NRckkvf9hvC0WZukq/N9leSDsHf2mEYu90ufsEpKtsePuSMUeo34SPUSUvKyMeUOFpIQktABmk2h/E3sSPpIxGwFpIQ2h6zeQ9r/WJcsb4Q5eMQVIXY243Vfa/+UiuWN8ImYhs+KpqPlpKQPHgT6gwa8Qdi9RC2g4nQeJ0km66iq+hu91aP/8AR2g4+VWoUV/kooGHllE5GR/4or1tnTgv8kn6UjYq8zl4vNALHTEMQRGAgrARGr1EX52UeJA9pKMZS4RFyUeWQK+26C8CzfhH1NpfHS5JexTLUwRR7S3vt1RSGU9ViWJOU6NYAcbXl60Vdb6lL1d9uhld19tU/wBny1HAyaKTxK9luNwQRbwmvzdUZl06MlYjeaivyh38BlHqdfaPaw3IrMRvTUPyIi+N2P0Ee0W4qcbt6qLNUYsoZbqLAWLBSbDsBv5RSe1WEVudFi28IAsqE97G3sP1kyJBxG3Kzcwv4QPzNzACp2lXZqdQsWJyNxJPIyE/K/kSh5kLLSZELNABnEtoPxp/cJGX8Dj/ACOZpIQ3iMSqKWY6e5PIAczIykoq2OMXJ0iDhUL1DUqCxAGVfug39/1lcE3LdL/osk0o7YlheXFQ3iD1fNR6sJGXA48iyZIQRMAC2bh2qlEpi7OdBcDjrqTwEjF+GxteKix23sCvhcvTBCG0VkbMt/u8AQfKKM1LgcouPJCwezqr3sjak6nqjsHHwi3xXLHsb4LXDbusfnYDuUX9z+kref0RNYfUrtmYj969NbHLUcoG5qCRa458DLIS3IhONMlYyupxr5eCpTXwuua39UjhvqmSy9mi63bqiriKQXUdIp8lOY+ymPNKsbfsLFG5pHS9jYBKCuELHpKtSsxaxOao1yPAaAdwnJnJyr26HTjFK/ctkaQJjt4hEqIkJgBA29cYaoQSMq5tNNFILewMtwP/ACKyvMvAzGtOujljFQSaEysxtC8ZEx9eiaVZlI6r3qL2BtBUHuG/maQXSVevX+ST6q/Tp/AZMmREEwAhbWP7ip3Ix9Bf6SvN+G/kTxedD5eWEBJaADOIN0YdqsPYyMvKxx5RXnG1H/2QuUcS17OeYHd3yrfKXk4+5bsjHz/9GxpbtN+wjEVKqLUydIaNrgLa9i9/mtrwty75JTldNEZQSVp2Zqu2g/En9wk5cfVfcjHn8xVauEUsxsB/+sI5SUVbFFOTpEShTZ26SoLW+RPujtP8UrjFye6X0Xp/snJpLbH6v+9iUh6zfy/l/wB5Ncsg+EOXkhDdbgPxL+YP0kZDiPU6bMbKCT3AmNtLkSTfBOobErNxAXxNz6CVvNFcFixSZZ7O2AadijEuq9XQAGwta3f9ZHHkbdIlOCSss6HTOP3wtY6KSCQe3TSLO+EGFdyStGZzQPJSisDA7U2e2GxvUuFa9Sme43zDyN/IjtmnC7KMqoVssGriK1SpqqIzsT92nTub+YA848ktsZMUI7pRRpfhTgSFzn7CBR+JuPsPeU6h7YRiW4Fum5HT6JmBm1EykZEkPRATYhhGADVemHVlbgwKnwIsfzjTrqJ9Ucrp7ap00C1WPSLdHUAk5kJVu7iL8Z20r6o5F10ZCxO84/8ADpnxY29h+skkRsq8Rtqs/wBoL3KAPc3PvJCKbaNQlqTEk2qAG5J+ZWX82ErnzF+5OHDXsOkywgIYwAYxIujDtVh6i0jJWmhxdNMZwtXNTQ9qKfUCEHcU/Yc1UmhRaSIlbXqmsSqGyDRmH2j91e7vlDbyOlx3ZaksfV8mi3X3cbE0lfMtOmFAzEXLGwuFXS/jeTi6iqXYjJXJ2XtfZOIYNRR0ZMmUM11zaWylRe3jeT7dSHfoYTamxq2GbLZkIZT0baoesLFT2X7JneOlcH6dOxep26mvr3CpUXdg1W2nyoDcA/ePafylii27n+RBySVR/Mmy0rH8Js6q5YqjWJFidB8o5mV74pu2T2NpUWuG3cc/OwHcov7mQeddkTWF9y1w279IcVzH+LX24SqWWTLFiiizpYMAWAAHcLSpssokJhorHQMLUVcSqtzQn3/7TRiVxbRRkdSSZNxVEGoSOGkryviyzGuRroJVZZQRpwsKKzauGpOAa63CXIN2Ujt1Ug8vYScW1wQkk+TLYOl0eCrEjr1wlJRzy1GGf2P9M0ZFcoxKcbpSkdC3PwXRYZF5m7N4nh6Cw8pk1MrmzTgjUEaaiJmZoRLpyJIfEAJ0iMSTABtmjEcT3zw3R4/EC1gX6Qf+4A592M7OnluxROVnjWRlLeXFQV4AQ9qf7RP3Sr/8HDfSV5fLfp1/J2Tx+avp+ZErbRcsehQOq6Ek2uexTE5yb8KsagkvE6BT2qhNnzUz2MLDybhBZY8Pp8weJ8rr8iVmvLSsibPFqSDsGX/jp9JXi8iRPL52Rq9U1SUQ2UaOw5/wr9TIybm9q47v9iSWxbnz2/kl0qQUAKPAS1JJUiptvqy9wGManUSgrfu6VNaQ73Ves3r+ZiiqVehKTt36mgpY8rrJERG3mTH4ZChXMtQFWPKzDOp9PUCVNJJtFidtJldht2l+2zN3Dqj9ZU877FiwruW+F2TTT5UUd9tfU6yqU2+WWKCXBPTCyNk6H0w0jY6Hlw8W4dDy0Itw6HFoRWOjJ7XrZcaO5gv/AMf6zoYF/jRhzedmm2aMyk99vYTNqvMvkX6fyv5kk0Jns0UINEx2KiBtHZnSqVN7EWMlGdEXGypfdF3SmCwD08uRtbEqdCw8NDLnqFadFKwOmjabNwzKozWzc7EkeRIH5TLlmpSbRpxxcYpMtKayotJKLEMdtEIlmIkIYxiYw7QA5d8T6FsTTqffp5fNGP0YTp6KXga9zn6teJMxl5sMoRMAKnG1mrZqdI2UAh37Tb5V+som3kuMeO7/AGLYpQqUuSTgQOiTKLAqp9ReWY62qiE73Ow61FWFmAI7xJNJ9GRTa4IDbOK60WZO7iv/ABMq+FXkdfYt+LfmVkfDrVZSmgGd8zg6/MSQBy4+khBTa2+76k5OCe72XQucFsxyAKaNbwsPUy64QVFNSk7LOnsZqY6SoVsnWyjW5GoF/G0isqbpEnjaVscGHpUmRSSaza3vz4ubchxkqd8kelcFgy6SZEh7q3BdeRr6eeW/5yuXSMiceUbdMNMG43UPLh5HcOh1KEVjodWhI2OhxaMLHQ6tKKwoWKUVjo5xvC1sY/dV/SdXB+Gjm5vxGbfd2nekfxn+1Zj1b8a+Rq0q8H1LXoZls00H0ELCgDDQsKHkw8VjokpSiHQ8lOIY6qxALtAQ+YiQ05jEQcViLCSSE3Rzzf1mqIGP2D6BtD75Zv0vR16mLU9VZhyZuMZV4qu1VjTpGwGlRxy/hXvlUm5vbH6ssilFbpfREzD0VRQqiwEsSSVIg227Y3s1CUCgElSy2AueqxA08pCDqPUlPrItqGxqz/Zy/iNvaJ5YoaxSZY4fdkfbYnuAsJW877FiwruWmE2FST5UUHje1zftuZS5t9y1QSLBMHIWSoo956irS6x6vID7Z7PCbceParfJkyT3PoYnZdRnxQY3NgWP8KgEeQ1HrEn4uo68Js6NQGXFQrdvC3Km3HFP6CnTP0mfLKt3y/cuxK6+f7G5WjOfZuocWlFY6HBTisdCxTgAoJEMUFgBD2zj+gpZ+r8yqM17a9tvAyzDjU5UyvLPZG0c32zgzXrPWSst2bMUGW3LQXNxwnUjHakkc6UtzbZsN39thEKvSqjrXuCjA6DvHZM+fTyyStMvw54wjTRp8HiFqrmS9r2NxYg9nuJgyY5QdSNsJqatEkLIExapEA6qQGOhYgFhYCFAQAVaAxbGAyPVgIrcVTvJIizNbb2aXRhbiCJoxzpplGSFqjklRatZzRw6sSDaq4Gidq3+9+U3TyJ+FP6mSGNrq19C/wBmbpVFUDqoBy4nzkfjRiqih/ClJ3IvMLuxTHzAse/h6CVyzyZYsCRa0NmKosqgeAtKXMtUCUmDi3D2jq4SR3D2jq4aLcOhX7PFY6OQ7RR2yoMzHNlVRckk2FgJ121VnMS60bPA7sDC7Pr3saz0XZ2HKylginsFvM69k56ybsifaza8e3G17GX2ez9NVa/UApLb+JhUN/6Pym6/HXsY68N+50Dc9f8ATnvqN+QmHVPxmzTeQv1WZjQOqkQxYWAAywGERAQRMAMr8Q6/+npjtrC/kjzXo1438jNqn4V8zBToGEUrkcCRADp24Ib9jDMSS1Rzqb6Ahf8AEzl6t3kOjpVWM0yiZTQPKsBjiiIBYEBCwIAGBAdBwGKIiAbZIxDL0hABlqIjAhYjAKdbDt4c5JSZFxIpwA7JLcR2hDBw3BtFDCxWOhX7PCwoHQQsKB0UAoI04AV1PYeHWr0q0kFTWzC4AJ4kLwB462vqZY8s3Ha30K1jinuS6j+KpAoyngylT5i0jF07JPg5ls2l+7xd+I/Zm9GqKfZjOnJ/5Iv5nOj5JL5G03Pb/TD8bfSZNV5zXp/IaSmJlNA8qRDHAkQwFIANskYhiqIxFRtR+qb2t3gEeYMtgupXJmB2Zs9iQRTp1F4MGYpbhYggeM6cnSOdFWzX0N0sM6glHQka5KrkA92a8wvUzT6PobFp4NdUanZeDWjSWnTvlUWFzc8SSSfEmZZycpWzTCKiqRYIJAmPqIgHFEBCwIAKECQYEADiAMwASRABBWMQgrAQhkgMaalHYCTRgAnooBQDSgKhJpwChBpxgNtThYhl1khFTtWqyr1dLkC54C5tLsUVKVFWWW1WY6hhWavUCDqVAtMH7wW5Z/DU2m6TTkvYxRTUW/U0m6mHIRgPlDtY9vAXHmDMuqa3mnTp7TUUqUyNmpIfVIhigsQAywAIrABp6N47CiPV2ercRJKVEXGysXdSgrXQOncruo9AbS1anIu5U9PB9i0oYXKABwEqcr6lqjXQlokiSH0WIY8oiAcAgIUIDFAQGHEAIAKgAREACIgAkiMAisBUJKwEJKwATlgARWAxJWACGSMBplgIaenHYEaphryVkaI1bZKsQSWGhHVIFweI4acOWsnHLKPBCWKMuSwwmFVAAoAA0A7BK22yxKiYqSJIVkgAeWIAZIAFkjAHRwAGSACTTgABTgAtUgAsLEAsCAhYEBihAYcQBwAOAAgAIAFAAoAEYAEYwEmBEIwAKACYAIMBiTGA00AEGAgCAx1IAOiIBQgIOAAgAIACABQAEABABQgAcAFCAxQgMUIgDgAcABAD/9k="/>
          <p:cNvSpPr>
            <a:spLocks noChangeAspect="1" noChangeArrowheads="1"/>
          </p:cNvSpPr>
          <p:nvPr/>
        </p:nvSpPr>
        <p:spPr bwMode="auto">
          <a:xfrm>
            <a:off x="0" y="-38417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7170" name="AutoShape 2" descr="https://encrypted-tbn2.gstatic.com/images?q=tbn:ANd9GcQnJCJXwPNk5EFCESgz99Z-7Uc3o5c995K3FqkfUQU8KXGufn_M"/>
          <p:cNvSpPr>
            <a:spLocks noChangeAspect="1" noChangeArrowheads="1"/>
          </p:cNvSpPr>
          <p:nvPr/>
        </p:nvSpPr>
        <p:spPr bwMode="auto">
          <a:xfrm>
            <a:off x="155575" y="-1638300"/>
            <a:ext cx="5124450" cy="34194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14" name="CuadroTexto 13"/>
          <p:cNvSpPr txBox="1"/>
          <p:nvPr/>
        </p:nvSpPr>
        <p:spPr>
          <a:xfrm>
            <a:off x="4211960" y="71437"/>
            <a:ext cx="43701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i="1" dirty="0">
                <a:solidFill>
                  <a:srgbClr val="132F70"/>
                </a:solidFill>
                <a:latin typeface="+mj-lt"/>
                <a:ea typeface="+mj-ea"/>
                <a:cs typeface="+mj-cs"/>
              </a:rPr>
              <a:t>Concursos Interescolares</a:t>
            </a:r>
            <a:endParaRPr lang="es-ES" sz="3200" b="1" i="1" dirty="0">
              <a:solidFill>
                <a:srgbClr val="132F7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Picture 14" descr="Riobamba 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1467" y="4057744"/>
            <a:ext cx="2786082" cy="2089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1" descr="Puyo 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6253" y="1365676"/>
            <a:ext cx="2761961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066795"/>
            <a:ext cx="1693347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CuadroTexto 8"/>
          <p:cNvSpPr txBox="1"/>
          <p:nvPr/>
        </p:nvSpPr>
        <p:spPr>
          <a:xfrm>
            <a:off x="2843808" y="1365676"/>
            <a:ext cx="1928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altLang="ja-JP" sz="1600" i="1" dirty="0" smtClean="0">
                <a:solidFill>
                  <a:srgbClr val="1F497D"/>
                </a:solidFill>
              </a:rPr>
              <a:t>Tributar le hace bien a mi gente, le hace bien a mi país…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281148" y="3284984"/>
            <a:ext cx="4362859" cy="286232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s-ES_tradnl" sz="2000" dirty="0"/>
              <a:t>Guardianes de la Cultura Tributaria.</a:t>
            </a:r>
            <a:endParaRPr lang="es-EC" sz="2000" dirty="0"/>
          </a:p>
          <a:p>
            <a:pPr marL="342900" lvl="0" indent="-342900">
              <a:buFont typeface="+mj-lt"/>
              <a:buAutoNum type="arabicPeriod"/>
            </a:pPr>
            <a:r>
              <a:rPr lang="es-ES_tradnl" sz="2000" dirty="0"/>
              <a:t>Que es el SRI.</a:t>
            </a:r>
            <a:endParaRPr lang="es-EC" sz="2000" dirty="0"/>
          </a:p>
          <a:p>
            <a:pPr marL="342900" lvl="0" indent="-342900">
              <a:buFont typeface="+mj-lt"/>
              <a:buAutoNum type="arabicPeriod"/>
            </a:pPr>
            <a:r>
              <a:rPr lang="es-ES_tradnl" sz="2000" dirty="0"/>
              <a:t>Comic “La Minga”.</a:t>
            </a:r>
            <a:endParaRPr lang="es-EC" sz="2000" dirty="0"/>
          </a:p>
          <a:p>
            <a:pPr marL="342900" lvl="0" indent="-342900">
              <a:buFont typeface="+mj-lt"/>
              <a:buAutoNum type="arabicPeriod"/>
            </a:pPr>
            <a:r>
              <a:rPr lang="es-ES_tradnl" sz="2000" dirty="0"/>
              <a:t>Comic “Cuentas Claras y el Chocolate espeso”</a:t>
            </a:r>
            <a:endParaRPr lang="es-EC" sz="2000" dirty="0"/>
          </a:p>
          <a:p>
            <a:pPr marL="342900" lvl="0" indent="-342900">
              <a:buFont typeface="+mj-lt"/>
              <a:buAutoNum type="arabicPeriod"/>
            </a:pPr>
            <a:r>
              <a:rPr lang="es-ES_tradnl" sz="2000" dirty="0"/>
              <a:t>Comic “SRI le hace bien al país”</a:t>
            </a:r>
            <a:endParaRPr lang="es-EC" sz="2000" dirty="0"/>
          </a:p>
          <a:p>
            <a:pPr marL="342900" lvl="0" indent="-342900">
              <a:buFont typeface="+mj-lt"/>
              <a:buAutoNum type="arabicPeriod"/>
            </a:pPr>
            <a:r>
              <a:rPr lang="es-ES_tradnl" sz="2000" dirty="0"/>
              <a:t>Soy Contribuyente.</a:t>
            </a:r>
            <a:endParaRPr lang="es-EC" sz="2000" dirty="0"/>
          </a:p>
          <a:p>
            <a:pPr marL="342900" lvl="0" indent="-342900">
              <a:buFont typeface="+mj-lt"/>
              <a:buAutoNum type="arabicPeriod"/>
            </a:pPr>
            <a:r>
              <a:rPr lang="es-ES_tradnl" sz="2000" dirty="0"/>
              <a:t>Comic “ Compartiendo las ganancias”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101389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879462"/>
            <a:ext cx="2533960" cy="268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34119" y="950899"/>
            <a:ext cx="2566639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06606" y="1022337"/>
            <a:ext cx="210824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78712" y="3951295"/>
            <a:ext cx="1761196" cy="228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153686">
            <a:off x="1280507" y="4044906"/>
            <a:ext cx="1573125" cy="1953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CuadroTexto 13"/>
          <p:cNvSpPr txBox="1"/>
          <p:nvPr/>
        </p:nvSpPr>
        <p:spPr>
          <a:xfrm>
            <a:off x="6516216" y="71437"/>
            <a:ext cx="2151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s-ES" sz="3200" b="1" i="1" dirty="0" smtClean="0">
                <a:solidFill>
                  <a:schemeClr val="tx2"/>
                </a:solidFill>
              </a:rPr>
              <a:t>Actividades</a:t>
            </a:r>
            <a:endParaRPr lang="es-ES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37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094346"/>
            <a:ext cx="2964257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 descr="Local Qui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165783"/>
            <a:ext cx="3071834" cy="230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</p:pic>
      <p:pic>
        <p:nvPicPr>
          <p:cNvPr id="10" name="Picture 16" descr="Captura de pantalla 2011-07-11 a las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2737420"/>
            <a:ext cx="329112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</p:pic>
      <p:pic>
        <p:nvPicPr>
          <p:cNvPr id="7" name="Picture 10" descr="Captura de pantalla 2011-07-11 a las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16" y="3808990"/>
            <a:ext cx="3286148" cy="246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9"/>
              </a:srgbClr>
            </a:outerShdw>
          </a:effectLst>
        </p:spPr>
      </p:pic>
      <p:sp>
        <p:nvSpPr>
          <p:cNvPr id="11" name="10 CuadroTexto"/>
          <p:cNvSpPr txBox="1">
            <a:spLocks noChangeArrowheads="1"/>
          </p:cNvSpPr>
          <p:nvPr/>
        </p:nvSpPr>
        <p:spPr bwMode="auto">
          <a:xfrm>
            <a:off x="2079744" y="17590"/>
            <a:ext cx="69847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3200" b="1" i="1" dirty="0">
                <a:solidFill>
                  <a:schemeClr val="tx2"/>
                </a:solidFill>
              </a:rPr>
              <a:t>Inauguraciones y lanzamientos oficiales</a:t>
            </a:r>
          </a:p>
        </p:txBody>
      </p:sp>
    </p:spTree>
    <p:extLst>
      <p:ext uri="{BB962C8B-B14F-4D97-AF65-F5344CB8AC3E}">
        <p14:creationId xmlns:p14="http://schemas.microsoft.com/office/powerpoint/2010/main" val="793138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3"/>
          <p:cNvSpPr txBox="1"/>
          <p:nvPr/>
        </p:nvSpPr>
        <p:spPr>
          <a:xfrm>
            <a:off x="3491880" y="71437"/>
            <a:ext cx="5334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s-ES" sz="3200" b="1" i="1" dirty="0" smtClean="0">
                <a:solidFill>
                  <a:schemeClr val="tx2"/>
                </a:solidFill>
              </a:rPr>
              <a:t>El rincón del ciudadanito fiscal</a:t>
            </a:r>
            <a:endParaRPr lang="es-ES" sz="3200" b="1" dirty="0">
              <a:solidFill>
                <a:schemeClr val="tx2"/>
              </a:solidFill>
            </a:endParaRPr>
          </a:p>
        </p:txBody>
      </p:sp>
      <p:pic>
        <p:nvPicPr>
          <p:cNvPr id="1028" name="Picture 4" descr="C:\Users\roxi\Documents\Asistencia Ciudadano\Viajes\RED NAF\EVENTOS SRI\CIUDADANITO FISCAL\IMG_51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75856" y="4043433"/>
            <a:ext cx="259228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9 Imagen" descr="C:\Users\roxi\Documents\Asistencia Ciudadano\Viajes\RED NAF\EVENTOS SRI\CIUDADANITO FISCAL\IMG_518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59428" y="4043433"/>
            <a:ext cx="2673815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504" y="3670841"/>
            <a:ext cx="3005137" cy="274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12 Diagrama"/>
          <p:cNvGraphicFramePr/>
          <p:nvPr>
            <p:extLst>
              <p:ext uri="{D42A27DB-BD31-4B8C-83A1-F6EECF244321}">
                <p14:modId xmlns:p14="http://schemas.microsoft.com/office/powerpoint/2010/main" val="1888649780"/>
              </p:ext>
            </p:extLst>
          </p:nvPr>
        </p:nvGraphicFramePr>
        <p:xfrm>
          <a:off x="-180528" y="1060345"/>
          <a:ext cx="9136814" cy="4065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936012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944447464"/>
              </p:ext>
            </p:extLst>
          </p:nvPr>
        </p:nvGraphicFramePr>
        <p:xfrm>
          <a:off x="323528" y="980727"/>
          <a:ext cx="8640960" cy="5400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uadroTexto 13"/>
          <p:cNvSpPr txBox="1"/>
          <p:nvPr/>
        </p:nvSpPr>
        <p:spPr>
          <a:xfrm>
            <a:off x="4211960" y="71437"/>
            <a:ext cx="45640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s-ES" sz="3200" b="1" i="1" dirty="0" smtClean="0">
                <a:solidFill>
                  <a:schemeClr val="tx2"/>
                </a:solidFill>
              </a:rPr>
              <a:t>Lo que se está trabajando</a:t>
            </a:r>
            <a:endParaRPr lang="es-ES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407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CuadroTexto"/>
          <p:cNvSpPr txBox="1"/>
          <p:nvPr/>
        </p:nvSpPr>
        <p:spPr>
          <a:xfrm>
            <a:off x="1571636" y="4071942"/>
            <a:ext cx="72866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s-EC" sz="5400" b="1" dirty="0" smtClean="0">
                <a:solidFill>
                  <a:schemeClr val="bg1"/>
                </a:solidFill>
              </a:rPr>
              <a:t>El éxito se construye:</a:t>
            </a:r>
          </a:p>
          <a:p>
            <a:pPr marL="742950" indent="-742950"/>
            <a:endParaRPr lang="es-EC" sz="4200" b="1" dirty="0" smtClean="0">
              <a:solidFill>
                <a:schemeClr val="bg1"/>
              </a:solidFill>
            </a:endParaRPr>
          </a:p>
          <a:p>
            <a:pPr marL="742950" indent="-742950" algn="r"/>
            <a:r>
              <a:rPr lang="es-EC" sz="4200" b="1" dirty="0" smtClean="0">
                <a:solidFill>
                  <a:schemeClr val="bg1"/>
                </a:solidFill>
              </a:rPr>
              <a:t>Gestión institucional - 2014</a:t>
            </a:r>
          </a:p>
        </p:txBody>
      </p:sp>
      <p:sp>
        <p:nvSpPr>
          <p:cNvPr id="14338" name="AutoShape 2" descr="data:image/jpeg;base64,/9j/4AAQSkZJRgABAQAAAQABAAD/2wCEAAkGBxISEBQUEBQQFRUWFBQUFBQVFBAUFBQUGBUXFxUVFBUYHCggGBwlHBQUITEhJSkrLi4uFx8zODMsNygtLisBCgoKDg0OGhAQGiwkICQuLCwsLCwsLCwsLCwsLC0sLCwsLCwsLCwsLCwsLCwsLCwsLCwsLCwsLCwsLCwsLCwsLP/AABEIAMIBAwMBEQACEQEDEQH/xAAcAAAABwEBAAAAAAAAAAAAAAAAAQIDBAUGBwj/xABDEAACAQIDBAgDBQcDAgcBAAABAgADEQQSIQUGMUETIlFhcYGRoQcywUJScrHRFCNigqKywiQzktLhQ1Nzg6Pi8CX/xAAZAQACAwEAAAAAAAAAAAAAAAAAAQIDBAX/xAAyEQACAgEDAgQEBgICAwAAAAAAAQIRAwQSMSFBIjJRYRNxgbEzkaHB0fAj4ULxFFKC/9oADAMBAAIRAxEAPwDuMABAAQAEABAAQAEABAAQAEABAAQAEAIuN2hTolBUbL0jBE46seAk4Y5SuuxCU1Gr7kqQJggAIACAAgBWvtcDGLhsj3akaue3VyglT72/5CWLH/j333qivf49tduSylZYCAAgAIACAAgAIACAAgAIACAAgAIACAAgBR7w42vSq4Y0snRtUy1s1gVXTreFsw8SvfbRhhGUZWutdCjLKUZRp9O5eTOXggAIACAAgAIACAAgAIACAHNt+N5v9UKAUfuGSsrEA2qC4DC/MdadPS4Y7Lff7HP1GWW6l2NhuntV8Thg9RctQM6OO9ToR4rlPnMOaCjPw8GzFJyj4uS5lRYCAAgAIAcw2tt6qNrU1U8MTSpafcesKbL4ZbzqKEVp/pZznNvP9Tp85Z0QQAEABACk3j2lXovhloIrdLWCPcgZV5tqRpx87DnL8MIyUnLsinLOUXFR7su5QXAgAIACAAgAIACAAgAIACAGO+JFUpTokE2Z3pN/Olx7pN2h8zRj1nlRpdj1zUw9FzxalTY+JUE+8yZI7Zte5qg90UyZIEgQAEABABFVgFJJAAHE8BGlboTdIzu5m13qo6Yl0NUVHCgcTTFgGHbezHwImnU4truMaRn0+S1Tds0symkEAGMdi0o03qVDZEUsxsTZRqTYSUYuTSQpSUU2zi+92NpVMStZGutRahvqOFZwL/y5D5zr4IuKp+32OVmkpO17nUNysOVwoc2tVFOqLX4GhSXXvuhnMzvxtel/dnRw+RP1r7F/KS0EABACr3j22mDw5rVFdlBVbLa92NuZ4SzFjeSW1FeTIoR3M5du3iqeK2wj3sHrPUVT83V6Sqt9Lcbek6WZOGCvZIwYmpZk/dnZZyTpggAIACAGD2/j2fbFGgp6qjDkjv6Vnb+lVnQwpR08pet/wYcrbzxj8jeTnm4EAOXbV+INdMTWpjKESq6KVC5rKxXXNe507p1MWlxuKbRzsmpnuaTBR3metwrvf7uYofQWv5S9YMa4iil5pvlkqhtSrS1FVh+JrjzDaQnhxy5QRyzjwyyw+/lNdKxpnvpnX/jrf1Eyz0K/4v8AM0x1b/5I1ezcclektWnfI4utwQeJHA+EwTg4ScWbISUlaJUiSBAAQAwfxa2iiYenRZXzVGLo4sQhplb3F9bipNuii3Jyvj9zHrJeFRIm4O+gd6ODambnpAKl7DQPUAy68hbj2Seq0/ORMjp8/GNo6POebgQAEABADJ/E3E1KeAY0jZrm3lTdvpfymvR+d/L+DNqn4F8znGxaz9LTqqzBqTU6vE9ZelprUU9o6N39Jvz+WvXp+j/cxYV4vkdznFOsFeAETa2CFehVosSoqU2QkWJGYEXHrJQltkpehGcd0XH1OHbx7nVsLUK1WpupoYuojIW16GlnBZSOqc2XS58Z1I51kj09V+rOe8DhKn7/AGO17u08mDw6/doUh6Is5mV3Nv3ZvxqoJexYyBMF4AFeAGC342tTrNSpU6rALVtXy2saRBDhTfVuzlqZ0dNhnFOVLquhg1GWEml6PqUPw62Gq7WrlWbo8ML0SbXdauZELG2vVzHQDW0eqnJY0n3DTwi8ja7HW7zmm8O8ABAAncAEngASfAQA4qN7KDbW/bSKgpHJ1bfvAFp5eHA69/Odj4LWH4ff/ZyvjJ5fidv9HYtl49MRRStTvkqKGW4sbHtE5M4uEnF9jpwkpRUkSWawJPIXkSR5yrVc7s/32Zv+RJ+s76VKjiN27EgRgPQABgI75sPC9FhqNPmlJFPiFF/e84WSW6bfudnHHbFInSBMEACvACl3m3co45EWsXGQllKEA3ItY3B04ektxZpY3aK8mKORdTH/AAw3dwxo08TUu2Jp1KgPXICkFlF0Bt8p59s06vLNScezM2mxwa3dzpGeYTaHeABwAEAOf79byU+mbCVEsFDEuW49Jh3UWFraGoOJ5Gb9Nhe3en/U1/Bi1GVbtjX9pmJ3GrLVxtLDvezq6vY8sj8CO9PaatQ/8brtT/Uz4F41fe1+h3acY6okwAQ14AZvebYNTFEWZV/dV6RzAk5ayhWI77DhNGLKoJ9PR/kUZMbn39f1LrZ6OlNVcqSqhSQCAbC3C5tKptNtotimkkSwZAkHACBt3EtTw9Rk1fLlpjtqN1KY82ZZPGk5K+CE21F0cd3mwS4fFVKNPhTWkpPNm6FCznvZiSe8zr4JOUFJ97+5y80VGbiu1fY1nw22OpQVmL9IqUFDZmF1qYenWIYD5tap43tMeqyOlH5/o2jXpoK2/wC8JnQEQjnMRrHBEMPNACJjcVRyMlSoihlKnrqGsRbTvlkcc27SZCU4LlnIsJuTQbE16bYlqdFSgw9RlVjUuvXLkWAAOg4TpyyZVFS22+5zlDE5NbunY6/sfBrQw9KihzLTpogbTrBQBfTt4zlTk5SbZ0oRUYpIZ3kxPR4PEP8AdoVSPHIbe9pLFHdOK90LLLbBv2OAI07hxx1YAO2gBM2NhelxNGn96qinwzDN7XkMktsG/YlBXJI75OEdkEACMAEkQAZqUb8z5R2Kip2buvh6FQ1KSkMb3JZm0JuQLnQXls885qmyuGGMXaRcBABrwHMyosMjsPEOdp1mNUNQKt0fHVnYHKQeGWxAPO44Tfmg/gJbepjxSXxm76GznPNoLwAx2+e46Y1+lp1DTq5QpzDNTYC9rjip14j0mrBqXjW1q0Zs2nWR2nTMLuRs00toYLNbMMRtGmxHPoqdMDyuzes05pXCT9o/qyjFGpR+b+x2q85h0AQAFoAC0ABaAB2gALQA5r8YN6HwypSpZlbKK4cHmrEL5Ai/pNulxppzfyMmom9ygjHb2Yxv26qGuT0dAu3f+zUblvEtNmna2RXz+5lzp75P5fY7HuvswUMOovfMtFjpa2XD0qVu/wD2r+c5eWe6X5/ds6OOG1f30SLe0qLArQA5Zv8A7Xq09oMqMcq06YKEkpexYm3I9YaidXRxXw7Obqm/iURdn7YpVLA9Ruw8D4NNZmJ1XEU1+Z0Hiwv6RDoLDb1LQ/26jEfdCkqfI2HpK8mGGTzInDLKHDBvFvo2KwlSilLLnAUuX7GBNltzAtx5yjHpFCe6y3JqnOO2jnThlPWFu/l6zYZiRhmuYASoAaX4dYbPtCmeSK9T+nKPdxM2rlWJ+5fpleRHYpyDqAgAIAFaAAtAAQAoN/sWaWzMW4JBFBwCON2GXT1luBXkRXm8jRy+rWrYR1pu12UrTqHtJUa+pE6+OW+CZy5rbJo69sHFGrhaNQ8WprfxtY+4M4+aO2bXudTFLdBMmmVlgxVB5RiMrQ3WqLXWqKoGWrWqqAg41rdIGuexRwml5041Xavy4M6wVK773+fJq6ebnMxoHhEMVACv2vtmlhgpqkjNe38tr/mJbiwyy3tKsmWOPknU6gYBhqCAQe0EXEqaotTsVeABXgBR7X3XwuJxNKvXVmakAFUn92bEsM621sTfylkcsoxcVwyuWOLkpPlHN99MJfFbWbv2eB/PkB/sE3YHXw//AKMmdXv+h2GnYADsAHoJzmbkLvEMUIAcU3+fNtLEdxRfSmk7GlVYl/e5ytQ7yMoQJoKRdoAHaAEnCYpQtjc2JGg5wAOriUPBPU/SAEBQM5ygDqjQXtqT/wBMXcOw7GBvvhNhr1MRUtwVEB/ESzD+lfWYNdLpFGzRrq2dJnON4IACAAgBHxmNSkAajAAmw7zxk4Y5TdRRCc4wVsXh66uoZCCpFwRIyi4umSjJSVo5v8Tt9qKI+EUMXD0y9x1eo61MpHMGwHLQzbgwdN7fJkzZuuxLgwuP262NWrXcKrsbkLwBWwFvICbsSSjSMeRtytnZPh+xOzcOSCLh+IIuOkfKR3EWIPYZytT+Kzo6f8NGgtKC8K0ABaAAtAA4ACAGA+JeLo1aa0mtdHvmBINxoy6cjwP/AGvOjo8TS3PuYNVlT8K7FruTvWuM6SkQq1KSobLoChuAQOVsvuJRqcKxu0y/T5nNdTUmZTQIaMTI9XNygBkto7tVqtSsxamRWNHOCGBtSJKG/Mi407uM1wzxil04v9TNPDJt9ea/Q0O1to/s2Hes4LZMt1Bte7BdD/NKMcN81EtyT2RcihG99Souaj0QHbYsR3G50PlN8dFBctmOWrm+Eisx22MU41q1B+Gyf22l0dPijxEqefI+WY/aOCcsXuxY6nMSb+JOstSrgqu+SANDYgg9h+nbGA5AAQAaw3y37SzeRYkexijwN8jhMYjP47eAAt0Nm4dc/KAByHPUnu8ZmlnX/Evjh/8AYsdjq3RhqhJd+sb8r8BblpbTxluNPbb5K8jV0jtHwuw2XAl//Mqu3ktkH9h9ZztbK8leiN2kVY79TXzIagQAEABADO784RauFKklXBzU2H2WAsSRzWxNx38uM1aRyWTp9TNqknDqVG5m8VOmtDBvo9iqvfR6mrtpyv1iB5S3Vad9cllemzrpCin33+G1fG45q1KrQp03C5i2cupCquiAWa+W/wAwlcNSo41GuqJy09zcr6MzO+W5ybLXD9E9SoKhqLVZ8oGey5QqgdUHsJPDjNGlzOd2UanEo1R1L4f18+zMMexGT/g7J/jMepVZZGvTu8SNDeUFwLwAOAAgAIACAHn/AHyxTHHuCTYGr6mof0ncx+WPyRx5+Z/Nmg+FFHLtHOOFTB1Mw/ip11H9rpMes4f0+zNel7fX9jr855tCtAAisABkhYqMr8RcXTGAqpnTMTSAXMuY/vFvpe81aSL+InXT/Rn1Ml8NqzlOFxL02zIbH2PcRznWOaXJ3huo/di/PraeQtACJW2vUb7i+C/reAFdi67MUzEm7/krN/jE+w13DvGIS72BPYCfSD6AIoCyKOxQPQRJUht2yHtXFZVyjVm0VRxP6DvkZyr5jjG/kZ/A7EqF1LZchN29b2A7Dw85ljglut8GmWaNdOTWjSbTId23UwvRYLDpz6JSfFhmPuTOJmluySfudfFHbBItpUWAgAIAFADEfErEvTS6njSqW8V1/wAhOjoqqRh1d2jlOKxjJ0NdSb0q1KrfwNvrNmRWq/voZIOmehTWHHt1nDo7FmI+LD0n2eVYjOKiPSHMuDYgDn1Sw9Jq0ie++3czaprZXcL4Y4wrhXotxpVnFudmAce5aS1kfHfqhaR+CvRm2RzMZqHREMOABwAEAKza+3qGGZFrNZnuVABJIFrnyuO+W48M8l7SrJljjrccF3txaNjarobqzuVNmFwWJHEd/CdiHSKT9EcuXWTa9ToXwYoU6lGpiLHOtR6StdrdGy0nIy8OKg34zn62VtVxX8m7SRpO/X+Dpd5iNYIAYbae9tRcXVw+YJkYKhsOtdQbEngbmdLBpsbgpNGDLnmpuKImKxNR/nd27ixt6cJqjjhHhIzSnJ8spMdgMwIIlhAz2J2e6cAWXs4kfr+cAGVOkADvABmoeug/E3oMv+ci+UNcMdvJCGcUeoR2i3rp9YpcDXI1jcYKY4ZmOiKOLH6DtMUpbRxjZHw9DLmqVCGci5PIAa5V7APeRUa8T5G3fRcEyiuVQOwAegtJpUqIN2yRhKPSVEpji7og8WYKPzhJ0m/QEraR6HUAAAcBoJwDthwAEABAAoAZX4iYTPhM33WN/wALqVPvlmzRSrJXqjLq43C/Q41hVR1WnVJCsQjEWzAEgEi+lxxnTlw6OfHlHoJaFlC3JsAtzxNha5nBs7C6EXFbKp1PnUHlfUEeDDUeUlGbjwJxT5HNnbLpUVy0kVBe5ygC57T2nvhKbk7bHGKXRInhZAkHaAAgAIAETADnXxe2ZWqjD1aVN3WmKoqZAWKhujKkqNbdVteXObtFkjG03zRj1cJSppcHNWp4yrSKUkquraapcWtydtB6zfPjoYoc9Tp/wdwbYXBGjXGWq1V6hS6nq5EUC4JBPUJt3zmZ8cqTa7HQwzj1SZvs0zGiwZoBZxDfKrfaOJ/9T/FZ2dP+FE5Wf8SQ5gNvuiZWGe3ykmxA7DprLaK7EV9vVW4ZF8Bc/wBV4UKyDVxTt8zMfM29IwIeFPUB7dfU3+sjHgcuR28kIjVqoVszEAKhuTyBI/6ZFtJ2ySVqkQTtgg5nplaR4PzHe68gZX8Vrq10/vJP4afRPr/eB7HYwKikdbMy5QtiWsb6enGSnJJIjCLbE4Sgbl6hBc+ij7q935xxjXV8hKXZcD9c9W3aQPUgH85KXBFcjuaMRodwsGamPomxyI2dmtoMqsUueXWCyjUusTLcCvIjt84x1g4ACABQAIwA4jtLezFP0lOs7fMVcKcouragAggC4nbhixqnFHIllm7UmZjaIoilemKyuDcXcFTxvfT9JZRWej6RuoPaB+U4J2kKtAYcQB3gALwAK8ACLRgVm8OMalha1Sn8yU2cfy6/QyzClKaT9SrLJqDaMlhtqHEIHzuQeILHqnmCJ1FjjHhHPc5S5YqSI0GpIIINiNQRyMH16MfHUdx+38QLWZQDpcKL37739pTDS4vQnLUZCjx+Mq1Ac7u3cWJHpwmiOOMeEUynKXLMltLZ5BLINeY7f0MkRI2HqXjAcvAButiUSxdgtzYXNrmJyS5Got8CcJpTT8C/kIo+VBLli6lQAEkgAakngBJN0LkqaY6eoXYEIMuVT9viQzDzNh4SlLe7fBa3sVLksHAIsZcVECjgaaOCo16xGpIA4EKOXzSpY4xl0LHOUl1JuaWlYiodV8b+gP1tE+w13HqYLEBQSTwABJPgBGI0WwFxVGoECMnSEDM1gq9pfmBIyqrqyUbvmjtlEjKLG4sNe3vnCfPU7C4HAYhh3gAUACJgBhdt/DujWq1KqVqlNnZnKlUdAzG5sNDxueM2Y9ZKKSasyT0sZNtM5XvXsx8NWrUDZ+jyHOAVDK4Wxy62+cDjN8Mm+KklyYp49smn2PQeGxClFKkEFVII5i2k4zTTpnWTtWO9JEOww0AsRVxKL8zKPEgSSjKXCE5pckQ7Zo5gA17kC9jYeJMs/wDHyVdFfx4XVk1mlJaQcTtainzVE8Acx9FvLY4MkuEVSzQjyzMbz70UWw9amq1GL0qiA2UC7IQOJ7SJpxaWcZKTroUZNTCUXFdznmwtrGk2YXKn5l7e8dhE6D6oxLoy2r70t9imo72JPsLRbR7iur7drt9sqOxQF9xr7x0hWyLRxdqgZ2PG1ySeOg1hwLktztikB9pj3Cw9TGBCxG2CflRR43Y/SAFS9UtVYm3yqdABzbs8JHuPsN4vFimt2v2ADix5ACEpKKthGLkyAcKWV6lcAsVNl4qi2vlH1Mr2dHKXJPd1SiJWnVof7d6ic0J6y/gP0MNsoeXqvT+B7oz83R+v8i7NXILgrTGoQ6Fz2uOwchHTn1fH95FagqXJKpHV/wAQ/tWTXLIPhCi0kIYLdfwX8z/9Yu4+w5mjEIv1/BT7kW/tMXcfY0OyNophKa1CL1Kr9GgtrbifAaE+kUq6JhG+UXD7UY6njGkKzVbhbZqVKtajUBGRUcX7GVGUjxWoPSc/VqLSkvWjdpnJPa/SzbAzAbQ7wAMmADbGMTI1a/KNAYHerdWriMQ1TKrK6KjddkbqkEEED+FfSbcOeMYbWZMuGUp7kXu7ex2w9MKXqNoNGYMF7lIUe8oy5d7LcWPYi22hVanQqOvFEZxz+UX+khBJySZZNtRbRQNtCo4B6RiCARY2BB4aCdJYoR4Rz3km+5HMsIBQAr9o16gcZmZlbhck2PZrJQUVwiE23yxGa4kyJBxdC8AMxtDBtSYuAcpPW/hP3vDt9e2R4HyM5pIQWaADOJbRfxp/cJGX8DiO5pIQWaAESvilpszN91AAOJN3sAOZlcpKLbft+5NRckkvf9hvC0WZukq/N9leSDsHf2mEYu90ufsEpKtsePuSMUeo34SPUSUvKyMeUOFpIQktABmk2h/E3sSPpIxGwFpIQ2h6zeQ9r/WJcsb4Q5eMQVIXY243Vfa/+UiuWN8ImYhs+KpqPlpKQPHgT6gwa8Qdi9RC2g4nQeJ0km66iq+hu91aP/8AR2g4+VWoUV/kooGHllE5GR/4or1tnTgv8kn6UjYq8zl4vNALHTEMQRGAgrARGr1EX52UeJA9pKMZS4RFyUeWQK+26C8CzfhH1NpfHS5JexTLUwRR7S3vt1RSGU9ViWJOU6NYAcbXl60Vdb6lL1d9uhld19tU/wBny1HAyaKTxK9luNwQRbwmvzdUZl06MlYjeaivyh38BlHqdfaPaw3IrMRvTUPyIi+N2P0Ee0W4qcbt6qLNUYsoZbqLAWLBSbDsBv5RSe1WEVudFi28IAsqE97G3sP1kyJBxG3Kzcwv4QPzNzACp2lXZqdQsWJyNxJPIyE/K/kSh5kLLSZELNABnEtoPxp/cJGX8Dj/ACOZpIQ3iMSqKWY6e5PIAczIykoq2OMXJ0iDhUL1DUqCxAGVfug39/1lcE3LdL/osk0o7YlheXFQ3iD1fNR6sJGXA48iyZIQRMAC2bh2qlEpi7OdBcDjrqTwEjF+GxteKix23sCvhcvTBCG0VkbMt/u8AQfKKM1LgcouPJCwezqr3sjak6nqjsHHwi3xXLHsb4LXDbusfnYDuUX9z+kref0RNYfUrtmYj969NbHLUcoG5qCRa458DLIS3IhONMlYyupxr5eCpTXwuua39UjhvqmSy9mi63bqiriKQXUdIp8lOY+ymPNKsbfsLFG5pHS9jYBKCuELHpKtSsxaxOao1yPAaAdwnJnJyr26HTjFK/ctkaQJjt4hEqIkJgBA29cYaoQSMq5tNNFILewMtwP/ACKyvMvAzGtOujljFQSaEysxtC8ZEx9eiaVZlI6r3qL2BtBUHuG/maQXSVevX+ST6q/Tp/AZMmREEwAhbWP7ip3Ix9Bf6SvN+G/kTxedD5eWEBJaADOIN0YdqsPYyMvKxx5RXnG1H/2QuUcS17OeYHd3yrfKXk4+5bsjHz/9GxpbtN+wjEVKqLUydIaNrgLa9i9/mtrwty75JTldNEZQSVp2Zqu2g/En9wk5cfVfcjHn8xVauEUsxsB/+sI5SUVbFFOTpEShTZ26SoLW+RPujtP8UrjFye6X0Xp/snJpLbH6v+9iUh6zfy/l/wB5Ncsg+EOXkhDdbgPxL+YP0kZDiPU6bMbKCT3AmNtLkSTfBOobErNxAXxNz6CVvNFcFixSZZ7O2AadijEuq9XQAGwta3f9ZHHkbdIlOCSss6HTOP3wtY6KSCQe3TSLO+EGFdyStGZzQPJSisDA7U2e2GxvUuFa9Sme43zDyN/IjtmnC7KMqoVssGriK1SpqqIzsT92nTub+YA848ktsZMUI7pRRpfhTgSFzn7CBR+JuPsPeU6h7YRiW4Fum5HT6JmBm1EykZEkPRATYhhGADVemHVlbgwKnwIsfzjTrqJ9Ucrp7ap00C1WPSLdHUAk5kJVu7iL8Z20r6o5F10ZCxO84/8ADpnxY29h+skkRsq8Rtqs/wBoL3KAPc3PvJCKbaNQlqTEk2qAG5J+ZWX82ErnzF+5OHDXsOkywgIYwAYxIujDtVh6i0jJWmhxdNMZwtXNTQ9qKfUCEHcU/Yc1UmhRaSIlbXqmsSqGyDRmH2j91e7vlDbyOlx3ZaksfV8mi3X3cbE0lfMtOmFAzEXLGwuFXS/jeTi6iqXYjJXJ2XtfZOIYNRR0ZMmUM11zaWylRe3jeT7dSHfoYTamxq2GbLZkIZT0baoesLFT2X7JneOlcH6dOxep26mvr3CpUXdg1W2nyoDcA/ePafylii27n+RBySVR/Mmy0rH8Js6q5YqjWJFidB8o5mV74pu2T2NpUWuG3cc/OwHcov7mQeddkTWF9y1w279IcVzH+LX24SqWWTLFiiizpYMAWAAHcLSpssokJhorHQMLUVcSqtzQn3/7TRiVxbRRkdSSZNxVEGoSOGkryviyzGuRroJVZZQRpwsKKzauGpOAa63CXIN2Ujt1Ug8vYScW1wQkk+TLYOl0eCrEjr1wlJRzy1GGf2P9M0ZFcoxKcbpSkdC3PwXRYZF5m7N4nh6Cw8pk1MrmzTgjUEaaiJmZoRLpyJIfEAJ0iMSTABtmjEcT3zw3R4/EC1gX6Qf+4A592M7OnluxROVnjWRlLeXFQV4AQ9qf7RP3Sr/8HDfSV5fLfp1/J2Tx+avp+ZErbRcsehQOq6Ek2uexTE5yb8KsagkvE6BT2qhNnzUz2MLDybhBZY8Pp8weJ8rr8iVmvLSsibPFqSDsGX/jp9JXi8iRPL52Rq9U1SUQ2UaOw5/wr9TIybm9q47v9iSWxbnz2/kl0qQUAKPAS1JJUiptvqy9wGManUSgrfu6VNaQ73Ves3r+ZiiqVehKTt36mgpY8rrJERG3mTH4ZChXMtQFWPKzDOp9PUCVNJJtFidtJldht2l+2zN3Dqj9ZU877FiwruW+F2TTT5UUd9tfU6yqU2+WWKCXBPTCyNk6H0w0jY6Hlw8W4dDy0Itw6HFoRWOjJ7XrZcaO5gv/AMf6zoYF/jRhzedmm2aMyk99vYTNqvMvkX6fyv5kk0Jns0UINEx2KiBtHZnSqVN7EWMlGdEXGypfdF3SmCwD08uRtbEqdCw8NDLnqFadFKwOmjabNwzKozWzc7EkeRIH5TLlmpSbRpxxcYpMtKayotJKLEMdtEIlmIkIYxiYw7QA5d8T6FsTTqffp5fNGP0YTp6KXga9zn6teJMxl5sMoRMAKnG1mrZqdI2UAh37Tb5V+som3kuMeO7/AGLYpQqUuSTgQOiTKLAqp9ReWY62qiE73Ow61FWFmAI7xJNJ9GRTa4IDbOK60WZO7iv/ABMq+FXkdfYt+LfmVkfDrVZSmgGd8zg6/MSQBy4+khBTa2+76k5OCe72XQucFsxyAKaNbwsPUy64QVFNSk7LOnsZqY6SoVsnWyjW5GoF/G0isqbpEnjaVscGHpUmRSSaza3vz4ubchxkqd8kelcFgy6SZEh7q3BdeRr6eeW/5yuXSMiceUbdMNMG43UPLh5HcOh1KEVjodWhI2OhxaMLHQ6tKKwoWKUVjo5xvC1sY/dV/SdXB+Gjm5vxGbfd2nekfxn+1Zj1b8a+Rq0q8H1LXoZls00H0ELCgDDQsKHkw8VjokpSiHQ8lOIY6qxALtAQ+YiQ05jEQcViLCSSE3Rzzf1mqIGP2D6BtD75Zv0vR16mLU9VZhyZuMZV4qu1VjTpGwGlRxy/hXvlUm5vbH6ssilFbpfREzD0VRQqiwEsSSVIg227Y3s1CUCgElSy2AueqxA08pCDqPUlPrItqGxqz/Zy/iNvaJ5YoaxSZY4fdkfbYnuAsJW877FiwruWmE2FST5UUHje1zftuZS5t9y1QSLBMHIWSoo956irS6x6vID7Z7PCbceParfJkyT3PoYnZdRnxQY3NgWP8KgEeQ1HrEn4uo68Js6NQGXFQrdvC3Km3HFP6CnTP0mfLKt3y/cuxK6+f7G5WjOfZuocWlFY6HBTisdCxTgAoJEMUFgBD2zj+gpZ+r8yqM17a9tvAyzDjU5UyvLPZG0c32zgzXrPWSst2bMUGW3LQXNxwnUjHakkc6UtzbZsN39thEKvSqjrXuCjA6DvHZM+fTyyStMvw54wjTRp8HiFqrmS9r2NxYg9nuJgyY5QdSNsJqatEkLIExapEA6qQGOhYgFhYCFAQAVaAxbGAyPVgIrcVTvJIizNbb2aXRhbiCJoxzpplGSFqjklRatZzRw6sSDaq4Gidq3+9+U3TyJ+FP6mSGNrq19C/wBmbpVFUDqoBy4nzkfjRiqih/ClJ3IvMLuxTHzAse/h6CVyzyZYsCRa0NmKosqgeAtKXMtUCUmDi3D2jq4SR3D2jq4aLcOhX7PFY6OQ7RR2yoMzHNlVRckk2FgJ121VnMS60bPA7sDC7Pr3saz0XZ2HKylginsFvM69k56ybsifaza8e3G17GX2ez9NVa/UApLb+JhUN/6Pym6/HXsY68N+50Dc9f8ATnvqN+QmHVPxmzTeQv1WZjQOqkQxYWAAywGERAQRMAMr8Q6/+npjtrC/kjzXo1438jNqn4V8zBToGEUrkcCRADp24Ib9jDMSS1Rzqb6Ahf8AEzl6t3kOjpVWM0yiZTQPKsBjiiIBYEBCwIAGBAdBwGKIiAbZIxDL0hABlqIjAhYjAKdbDt4c5JSZFxIpwA7JLcR2hDBw3BtFDCxWOhX7PCwoHQQsKB0UAoI04AV1PYeHWr0q0kFTWzC4AJ4kLwB462vqZY8s3Ha30K1jinuS6j+KpAoyngylT5i0jF07JPg5ls2l+7xd+I/Zm9GqKfZjOnJ/5Iv5nOj5JL5G03Pb/TD8bfSZNV5zXp/IaSmJlNA8qRDHAkQwFIANskYhiqIxFRtR+qb2t3gEeYMtgupXJmB2Zs9iQRTp1F4MGYpbhYggeM6cnSOdFWzX0N0sM6glHQka5KrkA92a8wvUzT6PobFp4NdUanZeDWjSWnTvlUWFzc8SSSfEmZZycpWzTCKiqRYIJAmPqIgHFEBCwIAKECQYEADiAMwASRABBWMQgrAQhkgMaalHYCTRgAnooBQDSgKhJpwChBpxgNtThYhl1khFTtWqyr1dLkC54C5tLsUVKVFWWW1WY6hhWavUCDqVAtMH7wW5Z/DU2m6TTkvYxRTUW/U0m6mHIRgPlDtY9vAXHmDMuqa3mnTp7TUUqUyNmpIfVIhigsQAywAIrABp6N47CiPV2ercRJKVEXGysXdSgrXQOncruo9AbS1anIu5U9PB9i0oYXKABwEqcr6lqjXQlokiSH0WIY8oiAcAgIUIDFAQGHEAIAKgAREACIgAkiMAisBUJKwEJKwATlgARWAxJWACGSMBplgIaenHYEaphryVkaI1bZKsQSWGhHVIFweI4acOWsnHLKPBCWKMuSwwmFVAAoAA0A7BK22yxKiYqSJIVkgAeWIAZIAFkjAHRwAGSACTTgABTgAtUgAsLEAsCAhYEBihAYcQBwAOAAgAIAFAAoAEYAEYwEmBEIwAKACYAIMBiTGA00AEGAgCAx1IAOiIBQgIOAAgAIACABQAEABABQgAcAFCAxQgMUIgDgAcABAD/9k="/>
          <p:cNvSpPr>
            <a:spLocks noChangeAspect="1" noChangeArrowheads="1"/>
          </p:cNvSpPr>
          <p:nvPr/>
        </p:nvSpPr>
        <p:spPr bwMode="auto">
          <a:xfrm>
            <a:off x="0" y="-38417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14340" name="AutoShape 4" descr="data:image/jpeg;base64,/9j/4AAQSkZJRgABAQAAAQABAAD/2wCEAAkGBxISEBQUEBQQFRUWFBQUFBQVFBAUFBQUGBUXFxUVFBUYHCggGBwlHBQUITEhJSkrLi4uFx8zODMsNygtLisBCgoKDg0OGhAQGiwkICQuLCwsLCwsLCwsLCwsLC0sLCwsLCwsLCwsLCwsLCwsLCwsLCwsLCwsLCwsLCwsLCwsLP/AABEIAMIBAwMBEQACEQEDEQH/xAAcAAAABwEBAAAAAAAAAAAAAAAAAQIDBAUGBwj/xABDEAACAQIDBAgDBQcDAgcBAAABAgADEQQSIQUGMUETIlFhcYGRoQcywUJScrHRFCNigqKywiQzktLhQ1Nzg6Pi8CX/xAAZAQACAwEAAAAAAAAAAAAAAAAAAQIDBAX/xAAyEQACAgEDAgQEBgICAwAAAAAAAQIRAwQSMSFBIjJRYRNxgbEzkaHB0fAj4ULxFFKC/9oADAMBAAIRAxEAPwDuMABAAQAEABAAQAEABAAQAEABAAQAEAIuN2hTolBUbL0jBE46seAk4Y5SuuxCU1Gr7kqQJggAIACAAgBWvtcDGLhsj3akaue3VyglT72/5CWLH/j333qivf49tduSylZYCAAgAIACAAgAIACAAgAIACAAgAIACAAgBR7w42vSq4Y0snRtUy1s1gVXTreFsw8SvfbRhhGUZWutdCjLKUZRp9O5eTOXggAIACAAgAIACAAgAIACAHNt+N5v9UKAUfuGSsrEA2qC4DC/MdadPS4Y7Lff7HP1GWW6l2NhuntV8Thg9RctQM6OO9ToR4rlPnMOaCjPw8GzFJyj4uS5lRYCAAgAIAcw2tt6qNrU1U8MTSpafcesKbL4ZbzqKEVp/pZznNvP9Tp85Z0QQAEABACk3j2lXovhloIrdLWCPcgZV5tqRpx87DnL8MIyUnLsinLOUXFR7su5QXAgAIACAAgAIACAAgAIACAGO+JFUpTokE2Z3pN/Olx7pN2h8zRj1nlRpdj1zUw9FzxalTY+JUE+8yZI7Zte5qg90UyZIEgQAEABABFVgFJJAAHE8BGlboTdIzu5m13qo6Yl0NUVHCgcTTFgGHbezHwImnU4truMaRn0+S1Tds0symkEAGMdi0o03qVDZEUsxsTZRqTYSUYuTSQpSUU2zi+92NpVMStZGutRahvqOFZwL/y5D5zr4IuKp+32OVmkpO17nUNysOVwoc2tVFOqLX4GhSXXvuhnMzvxtel/dnRw+RP1r7F/KS0EABACr3j22mDw5rVFdlBVbLa92NuZ4SzFjeSW1FeTIoR3M5du3iqeK2wj3sHrPUVT83V6Sqt9Lcbek6WZOGCvZIwYmpZk/dnZZyTpggAIACAGD2/j2fbFGgp6qjDkjv6Vnb+lVnQwpR08pet/wYcrbzxj8jeTnm4EAOXbV+INdMTWpjKESq6KVC5rKxXXNe507p1MWlxuKbRzsmpnuaTBR3metwrvf7uYofQWv5S9YMa4iil5pvlkqhtSrS1FVh+JrjzDaQnhxy5QRyzjwyyw+/lNdKxpnvpnX/jrf1Eyz0K/4v8AM0x1b/5I1ezcclektWnfI4utwQeJHA+EwTg4ScWbISUlaJUiSBAAQAwfxa2iiYenRZXzVGLo4sQhplb3F9bipNuii3Jyvj9zHrJeFRIm4O+gd6ODambnpAKl7DQPUAy68hbj2Seq0/ORMjp8/GNo6POebgQAEABADJ/E3E1KeAY0jZrm3lTdvpfymvR+d/L+DNqn4F8znGxaz9LTqqzBqTU6vE9ZelprUU9o6N39Jvz+WvXp+j/cxYV4vkdznFOsFeAETa2CFehVosSoqU2QkWJGYEXHrJQltkpehGcd0XH1OHbx7nVsLUK1WpupoYuojIW16GlnBZSOqc2XS58Z1I51kj09V+rOe8DhKn7/AGO17u08mDw6/doUh6Is5mV3Nv3ZvxqoJexYyBMF4AFeAGC342tTrNSpU6rALVtXy2saRBDhTfVuzlqZ0dNhnFOVLquhg1GWEml6PqUPw62Gq7WrlWbo8ML0SbXdauZELG2vVzHQDW0eqnJY0n3DTwi8ja7HW7zmm8O8ABAAncAEngASfAQA4qN7KDbW/bSKgpHJ1bfvAFp5eHA69/Odj4LWH4ff/ZyvjJ5fidv9HYtl49MRRStTvkqKGW4sbHtE5M4uEnF9jpwkpRUkSWawJPIXkSR5yrVc7s/32Zv+RJ+s76VKjiN27EgRgPQABgI75sPC9FhqNPmlJFPiFF/e84WSW6bfudnHHbFInSBMEACvACl3m3co45EWsXGQllKEA3ItY3B04ektxZpY3aK8mKORdTH/AAw3dwxo08TUu2Jp1KgPXICkFlF0Bt8p59s06vLNScezM2mxwa3dzpGeYTaHeABwAEAOf79byU+mbCVEsFDEuW49Jh3UWFraGoOJ5Gb9Nhe3en/U1/Bi1GVbtjX9pmJ3GrLVxtLDvezq6vY8sj8CO9PaatQ/8brtT/Uz4F41fe1+h3acY6okwAQ14AZvebYNTFEWZV/dV6RzAk5ayhWI77DhNGLKoJ9PR/kUZMbn39f1LrZ6OlNVcqSqhSQCAbC3C5tKptNtotimkkSwZAkHACBt3EtTw9Rk1fLlpjtqN1KY82ZZPGk5K+CE21F0cd3mwS4fFVKNPhTWkpPNm6FCznvZiSe8zr4JOUFJ97+5y80VGbiu1fY1nw22OpQVmL9IqUFDZmF1qYenWIYD5tap43tMeqyOlH5/o2jXpoK2/wC8JnQEQjnMRrHBEMPNACJjcVRyMlSoihlKnrqGsRbTvlkcc27SZCU4LlnIsJuTQbE16bYlqdFSgw9RlVjUuvXLkWAAOg4TpyyZVFS22+5zlDE5NbunY6/sfBrQw9KihzLTpogbTrBQBfTt4zlTk5SbZ0oRUYpIZ3kxPR4PEP8AdoVSPHIbe9pLFHdOK90LLLbBv2OAI07hxx1YAO2gBM2NhelxNGn96qinwzDN7XkMktsG/YlBXJI75OEdkEACMAEkQAZqUb8z5R2Kip2buvh6FQ1KSkMb3JZm0JuQLnQXls885qmyuGGMXaRcBABrwHMyosMjsPEOdp1mNUNQKt0fHVnYHKQeGWxAPO44Tfmg/gJbepjxSXxm76GznPNoLwAx2+e46Y1+lp1DTq5QpzDNTYC9rjip14j0mrBqXjW1q0Zs2nWR2nTMLuRs00toYLNbMMRtGmxHPoqdMDyuzes05pXCT9o/qyjFGpR+b+x2q85h0AQAFoAC0ABaAB2gALQA5r8YN6HwypSpZlbKK4cHmrEL5Ai/pNulxppzfyMmom9ygjHb2Yxv26qGuT0dAu3f+zUblvEtNmna2RXz+5lzp75P5fY7HuvswUMOovfMtFjpa2XD0qVu/wD2r+c5eWe6X5/ds6OOG1f30SLe0qLArQA5Zv8A7Xq09oMqMcq06YKEkpexYm3I9YaidXRxXw7Obqm/iURdn7YpVLA9Ruw8D4NNZmJ1XEU1+Z0Hiwv6RDoLDb1LQ/26jEfdCkqfI2HpK8mGGTzInDLKHDBvFvo2KwlSilLLnAUuX7GBNltzAtx5yjHpFCe6y3JqnOO2jnThlPWFu/l6zYZiRhmuYASoAaX4dYbPtCmeSK9T+nKPdxM2rlWJ+5fpleRHYpyDqAgAIAFaAAtAAQAoN/sWaWzMW4JBFBwCON2GXT1luBXkRXm8jRy+rWrYR1pu12UrTqHtJUa+pE6+OW+CZy5rbJo69sHFGrhaNQ8WprfxtY+4M4+aO2bXudTFLdBMmmVlgxVB5RiMrQ3WqLXWqKoGWrWqqAg41rdIGuexRwml5041Xavy4M6wVK773+fJq6ebnMxoHhEMVACv2vtmlhgpqkjNe38tr/mJbiwyy3tKsmWOPknU6gYBhqCAQe0EXEqaotTsVeABXgBR7X3XwuJxNKvXVmakAFUn92bEsM621sTfylkcsoxcVwyuWOLkpPlHN99MJfFbWbv2eB/PkB/sE3YHXw//AKMmdXv+h2GnYADsAHoJzmbkLvEMUIAcU3+fNtLEdxRfSmk7GlVYl/e5ytQ7yMoQJoKRdoAHaAEnCYpQtjc2JGg5wAOriUPBPU/SAEBQM5ygDqjQXtqT/wBMXcOw7GBvvhNhr1MRUtwVEB/ESzD+lfWYNdLpFGzRrq2dJnON4IACAAgBHxmNSkAajAAmw7zxk4Y5TdRRCc4wVsXh66uoZCCpFwRIyi4umSjJSVo5v8Tt9qKI+EUMXD0y9x1eo61MpHMGwHLQzbgwdN7fJkzZuuxLgwuP262NWrXcKrsbkLwBWwFvICbsSSjSMeRtytnZPh+xOzcOSCLh+IIuOkfKR3EWIPYZytT+Kzo6f8NGgtKC8K0ABaAAtAA4ACAGA+JeLo1aa0mtdHvmBINxoy6cjwP/AGvOjo8TS3PuYNVlT8K7FruTvWuM6SkQq1KSobLoChuAQOVsvuJRqcKxu0y/T5nNdTUmZTQIaMTI9XNygBkto7tVqtSsxamRWNHOCGBtSJKG/Mi407uM1wzxil04v9TNPDJt9ea/Q0O1to/s2Hes4LZMt1Bte7BdD/NKMcN81EtyT2RcihG99Souaj0QHbYsR3G50PlN8dFBctmOWrm+Eisx22MU41q1B+Gyf22l0dPijxEqefI+WY/aOCcsXuxY6nMSb+JOstSrgqu+SANDYgg9h+nbGA5AAQAaw3y37SzeRYkexijwN8jhMYjP47eAAt0Nm4dc/KAByHPUnu8ZmlnX/Evjh/8AYsdjq3RhqhJd+sb8r8BblpbTxluNPbb5K8jV0jtHwuw2XAl//Mqu3ktkH9h9ZztbK8leiN2kVY79TXzIagQAEABADO784RauFKklXBzU2H2WAsSRzWxNx38uM1aRyWTp9TNqknDqVG5m8VOmtDBvo9iqvfR6mrtpyv1iB5S3Vad9cllemzrpCin33+G1fG45q1KrQp03C5i2cupCquiAWa+W/wAwlcNSo41GuqJy09zcr6MzO+W5ybLXD9E9SoKhqLVZ8oGey5QqgdUHsJPDjNGlzOd2UanEo1R1L4f18+zMMexGT/g7J/jMepVZZGvTu8SNDeUFwLwAOAAgAIACAHn/AHyxTHHuCTYGr6mof0ncx+WPyRx5+Z/Nmg+FFHLtHOOFTB1Mw/ip11H9rpMes4f0+zNel7fX9jr855tCtAAisABkhYqMr8RcXTGAqpnTMTSAXMuY/vFvpe81aSL+InXT/Rn1Ml8NqzlOFxL02zIbH2PcRznWOaXJ3huo/di/PraeQtACJW2vUb7i+C/reAFdi67MUzEm7/krN/jE+w13DvGIS72BPYCfSD6AIoCyKOxQPQRJUht2yHtXFZVyjVm0VRxP6DvkZyr5jjG/kZ/A7EqF1LZchN29b2A7Dw85ljglut8GmWaNdOTWjSbTId23UwvRYLDpz6JSfFhmPuTOJmluySfudfFHbBItpUWAgAIAFADEfErEvTS6njSqW8V1/wAhOjoqqRh1d2jlOKxjJ0NdSb0q1KrfwNvrNmRWq/voZIOmehTWHHt1nDo7FmI+LD0n2eVYjOKiPSHMuDYgDn1Sw9Jq0ie++3czaprZXcL4Y4wrhXotxpVnFudmAce5aS1kfHfqhaR+CvRm2RzMZqHREMOABwAEAKza+3qGGZFrNZnuVABJIFrnyuO+W48M8l7SrJljjrccF3txaNjarobqzuVNmFwWJHEd/CdiHSKT9EcuXWTa9ToXwYoU6lGpiLHOtR6StdrdGy0nIy8OKg34zn62VtVxX8m7SRpO/X+Dpd5iNYIAYbae9tRcXVw+YJkYKhsOtdQbEngbmdLBpsbgpNGDLnmpuKImKxNR/nd27ixt6cJqjjhHhIzSnJ8spMdgMwIIlhAz2J2e6cAWXs4kfr+cAGVOkADvABmoeug/E3oMv+ci+UNcMdvJCGcUeoR2i3rp9YpcDXI1jcYKY4ZmOiKOLH6DtMUpbRxjZHw9DLmqVCGci5PIAa5V7APeRUa8T5G3fRcEyiuVQOwAegtJpUqIN2yRhKPSVEpji7og8WYKPzhJ0m/QEraR6HUAAAcBoJwDthwAEABAAoAZX4iYTPhM33WN/wALqVPvlmzRSrJXqjLq43C/Q41hVR1WnVJCsQjEWzAEgEi+lxxnTlw6OfHlHoJaFlC3JsAtzxNha5nBs7C6EXFbKp1PnUHlfUEeDDUeUlGbjwJxT5HNnbLpUVy0kVBe5ygC57T2nvhKbk7bHGKXRInhZAkHaAAgAIAETADnXxe2ZWqjD1aVN3WmKoqZAWKhujKkqNbdVteXObtFkjG03zRj1cJSppcHNWp4yrSKUkquraapcWtydtB6zfPjoYoc9Tp/wdwbYXBGjXGWq1V6hS6nq5EUC4JBPUJt3zmZ8cqTa7HQwzj1SZvs0zGiwZoBZxDfKrfaOJ/9T/FZ2dP+FE5Wf8SQ5gNvuiZWGe3ykmxA7DprLaK7EV9vVW4ZF8Bc/wBV4UKyDVxTt8zMfM29IwIeFPUB7dfU3+sjHgcuR28kIjVqoVszEAKhuTyBI/6ZFtJ2ySVqkQTtgg5nplaR4PzHe68gZX8Vrq10/vJP4afRPr/eB7HYwKikdbMy5QtiWsb6enGSnJJIjCLbE4Sgbl6hBc+ij7q935xxjXV8hKXZcD9c9W3aQPUgH85KXBFcjuaMRodwsGamPomxyI2dmtoMqsUueXWCyjUusTLcCvIjt84x1g4ACABQAIwA4jtLezFP0lOs7fMVcKcouragAggC4nbhixqnFHIllm7UmZjaIoilemKyuDcXcFTxvfT9JZRWej6RuoPaB+U4J2kKtAYcQB3gALwAK8ACLRgVm8OMalha1Sn8yU2cfy6/QyzClKaT9SrLJqDaMlhtqHEIHzuQeILHqnmCJ1FjjHhHPc5S5YqSI0GpIIINiNQRyMH16MfHUdx+38QLWZQDpcKL37739pTDS4vQnLUZCjx+Mq1Ac7u3cWJHpwmiOOMeEUynKXLMltLZ5BLINeY7f0MkRI2HqXjAcvAButiUSxdgtzYXNrmJyS5Got8CcJpTT8C/kIo+VBLli6lQAEkgAakngBJN0LkqaY6eoXYEIMuVT9viQzDzNh4SlLe7fBa3sVLksHAIsZcVECjgaaOCo16xGpIA4EKOXzSpY4xl0LHOUl1JuaWlYiodV8b+gP1tE+w13HqYLEBQSTwABJPgBGI0WwFxVGoECMnSEDM1gq9pfmBIyqrqyUbvmjtlEjKLG4sNe3vnCfPU7C4HAYhh3gAUACJgBhdt/DujWq1KqVqlNnZnKlUdAzG5sNDxueM2Y9ZKKSasyT0sZNtM5XvXsx8NWrUDZ+jyHOAVDK4Wxy62+cDjN8Mm+KklyYp49smn2PQeGxClFKkEFVII5i2k4zTTpnWTtWO9JEOww0AsRVxKL8zKPEgSSjKXCE5pckQ7Zo5gA17kC9jYeJMs/wDHyVdFfx4XVk1mlJaQcTtainzVE8Acx9FvLY4MkuEVSzQjyzMbz70UWw9amq1GL0qiA2UC7IQOJ7SJpxaWcZKTroUZNTCUXFdznmwtrGk2YXKn5l7e8dhE6D6oxLoy2r70t9imo72JPsLRbR7iur7drt9sqOxQF9xr7x0hWyLRxdqgZ2PG1ySeOg1hwLktztikB9pj3Cw9TGBCxG2CflRR43Y/SAFS9UtVYm3yqdABzbs8JHuPsN4vFimt2v2ADix5ACEpKKthGLkyAcKWV6lcAsVNl4qi2vlH1Mr2dHKXJPd1SiJWnVof7d6ic0J6y/gP0MNsoeXqvT+B7oz83R+v8i7NXILgrTGoQ6Fz2uOwchHTn1fH95FagqXJKpHV/wAQ/tWTXLIPhCi0kIYLdfwX8z/9Yu4+w5mjEIv1/BT7kW/tMXcfY0OyNophKa1CL1Kr9GgtrbifAaE+kUq6JhG+UXD7UY6njGkKzVbhbZqVKtajUBGRUcX7GVGUjxWoPSc/VqLSkvWjdpnJPa/SzbAzAbQ7wAMmADbGMTI1a/KNAYHerdWriMQ1TKrK6KjddkbqkEEED+FfSbcOeMYbWZMuGUp7kXu7ex2w9MKXqNoNGYMF7lIUe8oy5d7LcWPYi22hVanQqOvFEZxz+UX+khBJySZZNtRbRQNtCo4B6RiCARY2BB4aCdJYoR4Rz3km+5HMsIBQAr9o16gcZmZlbhck2PZrJQUVwiE23yxGa4kyJBxdC8AMxtDBtSYuAcpPW/hP3vDt9e2R4HyM5pIQWaADOJbRfxp/cJGX8DiO5pIQWaAESvilpszN91AAOJN3sAOZlcpKLbft+5NRckkvf9hvC0WZukq/N9leSDsHf2mEYu90ufsEpKtsePuSMUeo34SPUSUvKyMeUOFpIQktABmk2h/E3sSPpIxGwFpIQ2h6zeQ9r/WJcsb4Q5eMQVIXY243Vfa/+UiuWN8ImYhs+KpqPlpKQPHgT6gwa8Qdi9RC2g4nQeJ0km66iq+hu91aP/8AR2g4+VWoUV/kooGHllE5GR/4or1tnTgv8kn6UjYq8zl4vNALHTEMQRGAgrARGr1EX52UeJA9pKMZS4RFyUeWQK+26C8CzfhH1NpfHS5JexTLUwRR7S3vt1RSGU9ViWJOU6NYAcbXl60Vdb6lL1d9uhld19tU/wBny1HAyaKTxK9luNwQRbwmvzdUZl06MlYjeaivyh38BlHqdfaPaw3IrMRvTUPyIi+N2P0Ee0W4qcbt6qLNUYsoZbqLAWLBSbDsBv5RSe1WEVudFi28IAsqE97G3sP1kyJBxG3Kzcwv4QPzNzACp2lXZqdQsWJyNxJPIyE/K/kSh5kLLSZELNABnEtoPxp/cJGX8Dj/ACOZpIQ3iMSqKWY6e5PIAczIykoq2OMXJ0iDhUL1DUqCxAGVfug39/1lcE3LdL/osk0o7YlheXFQ3iD1fNR6sJGXA48iyZIQRMAC2bh2qlEpi7OdBcDjrqTwEjF+GxteKix23sCvhcvTBCG0VkbMt/u8AQfKKM1LgcouPJCwezqr3sjak6nqjsHHwi3xXLHsb4LXDbusfnYDuUX9z+kref0RNYfUrtmYj969NbHLUcoG5qCRa458DLIS3IhONMlYyupxr5eCpTXwuua39UjhvqmSy9mi63bqiriKQXUdIp8lOY+ymPNKsbfsLFG5pHS9jYBKCuELHpKtSsxaxOao1yPAaAdwnJnJyr26HTjFK/ctkaQJjt4hEqIkJgBA29cYaoQSMq5tNNFILewMtwP/ACKyvMvAzGtOujljFQSaEysxtC8ZEx9eiaVZlI6r3qL2BtBUHuG/maQXSVevX+ST6q/Tp/AZMmREEwAhbWP7ip3Ix9Bf6SvN+G/kTxedD5eWEBJaADOIN0YdqsPYyMvKxx5RXnG1H/2QuUcS17OeYHd3yrfKXk4+5bsjHz/9GxpbtN+wjEVKqLUydIaNrgLa9i9/mtrwty75JTldNEZQSVp2Zqu2g/En9wk5cfVfcjHn8xVauEUsxsB/+sI5SUVbFFOTpEShTZ26SoLW+RPujtP8UrjFye6X0Xp/snJpLbH6v+9iUh6zfy/l/wB5Ncsg+EOXkhDdbgPxL+YP0kZDiPU6bMbKCT3AmNtLkSTfBOobErNxAXxNz6CVvNFcFixSZZ7O2AadijEuq9XQAGwta3f9ZHHkbdIlOCSss6HTOP3wtY6KSCQe3TSLO+EGFdyStGZzQPJSisDA7U2e2GxvUuFa9Sme43zDyN/IjtmnC7KMqoVssGriK1SpqqIzsT92nTub+YA848ktsZMUI7pRRpfhTgSFzn7CBR+JuPsPeU6h7YRiW4Fum5HT6JmBm1EykZEkPRATYhhGADVemHVlbgwKnwIsfzjTrqJ9Ucrp7ap00C1WPSLdHUAk5kJVu7iL8Z20r6o5F10ZCxO84/8ADpnxY29h+skkRsq8Rtqs/wBoL3KAPc3PvJCKbaNQlqTEk2qAG5J+ZWX82ErnzF+5OHDXsOkywgIYwAYxIujDtVh6i0jJWmhxdNMZwtXNTQ9qKfUCEHcU/Yc1UmhRaSIlbXqmsSqGyDRmH2j91e7vlDbyOlx3ZaksfV8mi3X3cbE0lfMtOmFAzEXLGwuFXS/jeTi6iqXYjJXJ2XtfZOIYNRR0ZMmUM11zaWylRe3jeT7dSHfoYTamxq2GbLZkIZT0baoesLFT2X7JneOlcH6dOxep26mvr3CpUXdg1W2nyoDcA/ePafylii27n+RBySVR/Mmy0rH8Js6q5YqjWJFidB8o5mV74pu2T2NpUWuG3cc/OwHcov7mQeddkTWF9y1w279IcVzH+LX24SqWWTLFiiizpYMAWAAHcLSpssokJhorHQMLUVcSqtzQn3/7TRiVxbRRkdSSZNxVEGoSOGkryviyzGuRroJVZZQRpwsKKzauGpOAa63CXIN2Ujt1Ug8vYScW1wQkk+TLYOl0eCrEjr1wlJRzy1GGf2P9M0ZFcoxKcbpSkdC3PwXRYZF5m7N4nh6Cw8pk1MrmzTgjUEaaiJmZoRLpyJIfEAJ0iMSTABtmjEcT3zw3R4/EC1gX6Qf+4A592M7OnluxROVnjWRlLeXFQV4AQ9qf7RP3Sr/8HDfSV5fLfp1/J2Tx+avp+ZErbRcsehQOq6Ek2uexTE5yb8KsagkvE6BT2qhNnzUz2MLDybhBZY8Pp8weJ8rr8iVmvLSsibPFqSDsGX/jp9JXi8iRPL52Rq9U1SUQ2UaOw5/wr9TIybm9q47v9iSWxbnz2/kl0qQUAKPAS1JJUiptvqy9wGManUSgrfu6VNaQ73Ves3r+ZiiqVehKTt36mgpY8rrJERG3mTH4ZChXMtQFWPKzDOp9PUCVNJJtFidtJldht2l+2zN3Dqj9ZU877FiwruW+F2TTT5UUd9tfU6yqU2+WWKCXBPTCyNk6H0w0jY6Hlw8W4dDy0Itw6HFoRWOjJ7XrZcaO5gv/AMf6zoYF/jRhzedmm2aMyk99vYTNqvMvkX6fyv5kk0Jns0UINEx2KiBtHZnSqVN7EWMlGdEXGypfdF3SmCwD08uRtbEqdCw8NDLnqFadFKwOmjabNwzKozWzc7EkeRIH5TLlmpSbRpxxcYpMtKayotJKLEMdtEIlmIkIYxiYw7QA5d8T6FsTTqffp5fNGP0YTp6KXga9zn6teJMxl5sMoRMAKnG1mrZqdI2UAh37Tb5V+som3kuMeO7/AGLYpQqUuSTgQOiTKLAqp9ReWY62qiE73Ow61FWFmAI7xJNJ9GRTa4IDbOK60WZO7iv/ABMq+FXkdfYt+LfmVkfDrVZSmgGd8zg6/MSQBy4+khBTa2+76k5OCe72XQucFsxyAKaNbwsPUy64QVFNSk7LOnsZqY6SoVsnWyjW5GoF/G0isqbpEnjaVscGHpUmRSSaza3vz4ubchxkqd8kelcFgy6SZEh7q3BdeRr6eeW/5yuXSMiceUbdMNMG43UPLh5HcOh1KEVjodWhI2OhxaMLHQ6tKKwoWKUVjo5xvC1sY/dV/SdXB+Gjm5vxGbfd2nekfxn+1Zj1b8a+Rq0q8H1LXoZls00H0ELCgDDQsKHkw8VjokpSiHQ8lOIY6qxALtAQ+YiQ05jEQcViLCSSE3Rzzf1mqIGP2D6BtD75Zv0vR16mLU9VZhyZuMZV4qu1VjTpGwGlRxy/hXvlUm5vbH6ssilFbpfREzD0VRQqiwEsSSVIg227Y3s1CUCgElSy2AueqxA08pCDqPUlPrItqGxqz/Zy/iNvaJ5YoaxSZY4fdkfbYnuAsJW877FiwruWmE2FST5UUHje1zftuZS5t9y1QSLBMHIWSoo956irS6x6vID7Z7PCbceParfJkyT3PoYnZdRnxQY3NgWP8KgEeQ1HrEn4uo68Js6NQGXFQrdvC3Km3HFP6CnTP0mfLKt3y/cuxK6+f7G5WjOfZuocWlFY6HBTisdCxTgAoJEMUFgBD2zj+gpZ+r8yqM17a9tvAyzDjU5UyvLPZG0c32zgzXrPWSst2bMUGW3LQXNxwnUjHakkc6UtzbZsN39thEKvSqjrXuCjA6DvHZM+fTyyStMvw54wjTRp8HiFqrmS9r2NxYg9nuJgyY5QdSNsJqatEkLIExapEA6qQGOhYgFhYCFAQAVaAxbGAyPVgIrcVTvJIizNbb2aXRhbiCJoxzpplGSFqjklRatZzRw6sSDaq4Gidq3+9+U3TyJ+FP6mSGNrq19C/wBmbpVFUDqoBy4nzkfjRiqih/ClJ3IvMLuxTHzAse/h6CVyzyZYsCRa0NmKosqgeAtKXMtUCUmDi3D2jq4SR3D2jq4aLcOhX7PFY6OQ7RR2yoMzHNlVRckk2FgJ121VnMS60bPA7sDC7Pr3saz0XZ2HKylginsFvM69k56ybsifaza8e3G17GX2ez9NVa/UApLb+JhUN/6Pym6/HXsY68N+50Dc9f8ATnvqN+QmHVPxmzTeQv1WZjQOqkQxYWAAywGERAQRMAMr8Q6/+npjtrC/kjzXo1438jNqn4V8zBToGEUrkcCRADp24Ib9jDMSS1Rzqb6Ahf8AEzl6t3kOjpVWM0yiZTQPKsBjiiIBYEBCwIAGBAdBwGKIiAbZIxDL0hABlqIjAhYjAKdbDt4c5JSZFxIpwA7JLcR2hDBw3BtFDCxWOhX7PCwoHQQsKB0UAoI04AV1PYeHWr0q0kFTWzC4AJ4kLwB462vqZY8s3Ha30K1jinuS6j+KpAoyngylT5i0jF07JPg5ls2l+7xd+I/Zm9GqKfZjOnJ/5Iv5nOj5JL5G03Pb/TD8bfSZNV5zXp/IaSmJlNA8qRDHAkQwFIANskYhiqIxFRtR+qb2t3gEeYMtgupXJmB2Zs9iQRTp1F4MGYpbhYggeM6cnSOdFWzX0N0sM6glHQka5KrkA92a8wvUzT6PobFp4NdUanZeDWjSWnTvlUWFzc8SSSfEmZZycpWzTCKiqRYIJAmPqIgHFEBCwIAKECQYEADiAMwASRABBWMQgrAQhkgMaalHYCTRgAnooBQDSgKhJpwChBpxgNtThYhl1khFTtWqyr1dLkC54C5tLsUVKVFWWW1WY6hhWavUCDqVAtMH7wW5Z/DU2m6TTkvYxRTUW/U0m6mHIRgPlDtY9vAXHmDMuqa3mnTp7TUUqUyNmpIfVIhigsQAywAIrABp6N47CiPV2ercRJKVEXGysXdSgrXQOncruo9AbS1anIu5U9PB9i0oYXKABwEqcr6lqjXQlokiSH0WIY8oiAcAgIUIDFAQGHEAIAKgAREACIgAkiMAisBUJKwEJKwATlgARWAxJWACGSMBplgIaenHYEaphryVkaI1bZKsQSWGhHVIFweI4acOWsnHLKPBCWKMuSwwmFVAAoAA0A7BK22yxKiYqSJIVkgAeWIAZIAFkjAHRwAGSACTTgABTgAtUgAsLEAsCAhYEBihAYcQBwAOAAgAIAFAAoAEYAEYwEmBEIwAKACYAIMBiTGA00AEGAgCAx1IAOiIBQgIOAAgAIACABQAEABABQgAcAFCAxQgMUIgDgAcABAD/9k="/>
          <p:cNvSpPr>
            <a:spLocks noChangeAspect="1" noChangeArrowheads="1"/>
          </p:cNvSpPr>
          <p:nvPr/>
        </p:nvSpPr>
        <p:spPr bwMode="auto">
          <a:xfrm>
            <a:off x="0" y="-38417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7170" name="AutoShape 2" descr="https://encrypted-tbn2.gstatic.com/images?q=tbn:ANd9GcQnJCJXwPNk5EFCESgz99Z-7Uc3o5c995K3FqkfUQU8KXGufn_M"/>
          <p:cNvSpPr>
            <a:spLocks noChangeAspect="1" noChangeArrowheads="1"/>
          </p:cNvSpPr>
          <p:nvPr/>
        </p:nvSpPr>
        <p:spPr bwMode="auto">
          <a:xfrm>
            <a:off x="155575" y="-1638300"/>
            <a:ext cx="5124450" cy="34194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6453336"/>
            <a:ext cx="9180512" cy="432048"/>
          </a:xfrm>
          <a:prstGeom prst="rect">
            <a:avLst/>
          </a:prstGeom>
          <a:solidFill>
            <a:srgbClr val="004D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>
              <a:latin typeface="Calibri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4" y="0"/>
            <a:ext cx="9144064" cy="686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uadroTexto 13"/>
          <p:cNvSpPr txBox="1"/>
          <p:nvPr/>
        </p:nvSpPr>
        <p:spPr>
          <a:xfrm>
            <a:off x="6000760" y="2006734"/>
            <a:ext cx="2751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s-ES" sz="4000" b="1" i="1" dirty="0" smtClean="0">
                <a:solidFill>
                  <a:schemeClr val="bg1"/>
                </a:solidFill>
              </a:rPr>
              <a:t>Bachillerato</a:t>
            </a:r>
            <a:endParaRPr lang="es-E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78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 Título"/>
          <p:cNvSpPr txBox="1">
            <a:spLocks/>
          </p:cNvSpPr>
          <p:nvPr/>
        </p:nvSpPr>
        <p:spPr>
          <a:xfrm>
            <a:off x="5929322" y="4213678"/>
            <a:ext cx="5000660" cy="285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3" name="1 Título"/>
          <p:cNvSpPr txBox="1">
            <a:spLocks/>
          </p:cNvSpPr>
          <p:nvPr/>
        </p:nvSpPr>
        <p:spPr>
          <a:xfrm>
            <a:off x="1071538" y="6357388"/>
            <a:ext cx="2786082" cy="285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endParaRPr kumimoji="0" lang="es-EC" sz="1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501175" y="3552496"/>
            <a:ext cx="23042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ct val="0"/>
              </a:spcBef>
              <a:buFont typeface="Arial"/>
              <a:buChar char="•"/>
              <a:defRPr/>
            </a:pPr>
            <a:r>
              <a:rPr lang="es-ES" sz="16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Bases del sistema tributario ecuatoriano.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  <a:defRPr/>
            </a:pPr>
            <a:r>
              <a:rPr lang="es-ES" sz="16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Deberes formales del contribuyente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  <a:defRPr/>
            </a:pPr>
            <a:r>
              <a:rPr lang="es-ES" sz="16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Practicas el pago de impuestos.</a:t>
            </a:r>
            <a:endParaRPr lang="es-ES" dirty="0"/>
          </a:p>
        </p:txBody>
      </p:sp>
      <p:cxnSp>
        <p:nvCxnSpPr>
          <p:cNvPr id="1033" name="Conector recto de flecha 1032"/>
          <p:cNvCxnSpPr>
            <a:stCxn id="1040" idx="1"/>
          </p:cNvCxnSpPr>
          <p:nvPr/>
        </p:nvCxnSpPr>
        <p:spPr>
          <a:xfrm rot="10800000">
            <a:off x="357159" y="3261614"/>
            <a:ext cx="1588" cy="250603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6" name="Conector recto de flecha 75"/>
          <p:cNvCxnSpPr>
            <a:stCxn id="85" idx="1"/>
          </p:cNvCxnSpPr>
          <p:nvPr/>
        </p:nvCxnSpPr>
        <p:spPr>
          <a:xfrm rot="10800000">
            <a:off x="3093463" y="3261614"/>
            <a:ext cx="1588" cy="25060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cto de flecha 76"/>
          <p:cNvCxnSpPr>
            <a:stCxn id="86" idx="1"/>
          </p:cNvCxnSpPr>
          <p:nvPr/>
        </p:nvCxnSpPr>
        <p:spPr>
          <a:xfrm rot="10800000" flipH="1">
            <a:off x="6246425" y="3261614"/>
            <a:ext cx="15390" cy="25060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40" name="Rectángulo 1039"/>
          <p:cNvSpPr/>
          <p:nvPr/>
        </p:nvSpPr>
        <p:spPr>
          <a:xfrm>
            <a:off x="357159" y="5695636"/>
            <a:ext cx="2736304" cy="14401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5" name="Rectángulo 84"/>
          <p:cNvSpPr/>
          <p:nvPr/>
        </p:nvSpPr>
        <p:spPr>
          <a:xfrm>
            <a:off x="3093463" y="5695636"/>
            <a:ext cx="3168352" cy="14401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6" name="Rectángulo 85"/>
          <p:cNvSpPr/>
          <p:nvPr/>
        </p:nvSpPr>
        <p:spPr>
          <a:xfrm>
            <a:off x="6246425" y="5695636"/>
            <a:ext cx="2376264" cy="14401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674261" y="2541534"/>
            <a:ext cx="1949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/>
              <a:t>Conociendo</a:t>
            </a:r>
            <a:endParaRPr lang="es-ES" b="1" dirty="0"/>
          </a:p>
        </p:txBody>
      </p:sp>
      <p:sp>
        <p:nvSpPr>
          <p:cNvPr id="26" name="CuadroTexto 25"/>
          <p:cNvSpPr txBox="1"/>
          <p:nvPr/>
        </p:nvSpPr>
        <p:spPr>
          <a:xfrm>
            <a:off x="1009476" y="2968850"/>
            <a:ext cx="126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smtClean="0"/>
              <a:t>los Tributos</a:t>
            </a:r>
            <a:endParaRPr lang="es-ES" dirty="0"/>
          </a:p>
        </p:txBody>
      </p:sp>
      <p:sp>
        <p:nvSpPr>
          <p:cNvPr id="30" name="29 Rectángulo redondeado"/>
          <p:cNvSpPr/>
          <p:nvPr/>
        </p:nvSpPr>
        <p:spPr>
          <a:xfrm>
            <a:off x="602823" y="980728"/>
            <a:ext cx="2428892" cy="1500197"/>
          </a:xfrm>
          <a:prstGeom prst="roundRect">
            <a:avLst>
              <a:gd name="adj" fmla="val 10000"/>
            </a:avLst>
          </a:prstGeom>
          <a:blipFill rotWithShape="0">
            <a:blip r:embed="rId2" cstate="print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-152400" extrusionH="63500" contourW="127000" prstMaterial="matte">
            <a:contourClr>
              <a:schemeClr val="lt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" name="CuadroTexto 1"/>
          <p:cNvSpPr txBox="1"/>
          <p:nvPr/>
        </p:nvSpPr>
        <p:spPr>
          <a:xfrm>
            <a:off x="3531781" y="2600648"/>
            <a:ext cx="2130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/>
              <a:t>Participantes</a:t>
            </a:r>
            <a:endParaRPr lang="es-ES" b="1" dirty="0"/>
          </a:p>
        </p:txBody>
      </p:sp>
      <p:sp>
        <p:nvSpPr>
          <p:cNvPr id="37" name="CuadroTexto 35"/>
          <p:cNvSpPr txBox="1"/>
          <p:nvPr/>
        </p:nvSpPr>
        <p:spPr>
          <a:xfrm>
            <a:off x="3388905" y="3552496"/>
            <a:ext cx="2571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ct val="0"/>
              </a:spcBef>
              <a:buFont typeface="Arial"/>
              <a:buChar char="•"/>
              <a:defRPr/>
            </a:pPr>
            <a:r>
              <a:rPr lang="es-ES" sz="16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Jóvenes (15 y 16 años) de primero y segundo años de bachillerato.</a:t>
            </a:r>
          </a:p>
          <a:p>
            <a:pPr marL="171450" indent="-171450">
              <a:spcBef>
                <a:spcPct val="0"/>
              </a:spcBef>
              <a:buFont typeface="Arial"/>
              <a:buChar char="•"/>
              <a:defRPr/>
            </a:pPr>
            <a:r>
              <a:rPr lang="es-ES" sz="16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Funcionarios del SRI, maestros y universitarios.</a:t>
            </a:r>
          </a:p>
        </p:txBody>
      </p:sp>
      <p:sp>
        <p:nvSpPr>
          <p:cNvPr id="39" name="38 Rectángulo redondeado"/>
          <p:cNvSpPr/>
          <p:nvPr/>
        </p:nvSpPr>
        <p:spPr>
          <a:xfrm>
            <a:off x="3317467" y="980728"/>
            <a:ext cx="2643206" cy="1643074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-152400" extrusionH="63500" contourW="127000" prstMaterial="matte">
            <a:contourClr>
              <a:schemeClr val="lt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4205"/>
              <a:satOff val="-627"/>
              <a:lumOff val="26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39 Rectángulo redondeado"/>
          <p:cNvSpPr/>
          <p:nvPr/>
        </p:nvSpPr>
        <p:spPr>
          <a:xfrm>
            <a:off x="6294081" y="1029556"/>
            <a:ext cx="2428892" cy="1500198"/>
          </a:xfrm>
          <a:prstGeom prst="roundRect">
            <a:avLst>
              <a:gd name="adj" fmla="val 10000"/>
            </a:avLst>
          </a:prstGeom>
          <a:blipFill rotWithShape="0">
            <a:blip r:embed="rId4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-152400" extrusionH="63500" contourW="127000" prstMaterial="matte">
            <a:contourClr>
              <a:schemeClr val="lt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8410"/>
              <a:satOff val="-1255"/>
              <a:lumOff val="532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2" name="CuadroTexto 1"/>
          <p:cNvSpPr txBox="1"/>
          <p:nvPr/>
        </p:nvSpPr>
        <p:spPr>
          <a:xfrm>
            <a:off x="6730833" y="2552364"/>
            <a:ext cx="1587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/>
              <a:t>Actividad</a:t>
            </a:r>
            <a:endParaRPr lang="es-ES" b="1" dirty="0"/>
          </a:p>
        </p:txBody>
      </p:sp>
      <p:sp>
        <p:nvSpPr>
          <p:cNvPr id="43" name="CuadroTexto 25"/>
          <p:cNvSpPr txBox="1"/>
          <p:nvPr/>
        </p:nvSpPr>
        <p:spPr>
          <a:xfrm>
            <a:off x="6831421" y="2909554"/>
            <a:ext cx="1343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smtClean="0"/>
              <a:t>permanente</a:t>
            </a:r>
            <a:endParaRPr lang="es-ES" dirty="0"/>
          </a:p>
        </p:txBody>
      </p:sp>
      <p:sp>
        <p:nvSpPr>
          <p:cNvPr id="44" name="CuadroTexto 35"/>
          <p:cNvSpPr txBox="1"/>
          <p:nvPr/>
        </p:nvSpPr>
        <p:spPr>
          <a:xfrm>
            <a:off x="6317863" y="3618286"/>
            <a:ext cx="2571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ct val="0"/>
              </a:spcBef>
              <a:buFont typeface="Arial"/>
              <a:buChar char="•"/>
              <a:defRPr/>
            </a:pPr>
            <a:r>
              <a:rPr lang="es-ES" sz="16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Dentro del Reglamento de Participación Estudiantil del </a:t>
            </a:r>
            <a:r>
              <a:rPr lang="es-ES" sz="16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Ministerio de Educación.</a:t>
            </a:r>
            <a:endParaRPr lang="es-ES" sz="1600" dirty="0" smtClean="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6" name="10 CuadroTexto"/>
          <p:cNvSpPr txBox="1">
            <a:spLocks noChangeArrowheads="1"/>
          </p:cNvSpPr>
          <p:nvPr/>
        </p:nvSpPr>
        <p:spPr bwMode="auto">
          <a:xfrm>
            <a:off x="1214414" y="5789913"/>
            <a:ext cx="67866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altLang="ja-JP" i="1" dirty="0" smtClean="0">
                <a:solidFill>
                  <a:schemeClr val="tx2"/>
                </a:solidFill>
              </a:rPr>
              <a:t>Desde el año 2002 han participado cerca de </a:t>
            </a:r>
            <a:r>
              <a:rPr lang="es-ES" sz="2400" b="1" i="1" dirty="0" smtClean="0">
                <a:solidFill>
                  <a:srgbClr val="004D89"/>
                </a:solidFill>
                <a:latin typeface="Myriad Pro" pitchFamily="34" charset="0"/>
              </a:rPr>
              <a:t>200.000 </a:t>
            </a:r>
            <a:r>
              <a:rPr lang="es-ES" altLang="ja-JP" i="1" dirty="0" smtClean="0">
                <a:solidFill>
                  <a:schemeClr val="tx2"/>
                </a:solidFill>
              </a:rPr>
              <a:t>adolescentes.  Cada año se educan más de</a:t>
            </a:r>
            <a:r>
              <a:rPr lang="es-ES" sz="2400" b="1" i="1" dirty="0" smtClean="0">
                <a:solidFill>
                  <a:srgbClr val="004D89"/>
                </a:solidFill>
                <a:latin typeface="Myriad Pro" pitchFamily="34" charset="0"/>
              </a:rPr>
              <a:t> 15.000 </a:t>
            </a:r>
            <a:r>
              <a:rPr lang="es-ES" altLang="ja-JP" i="1" dirty="0" smtClean="0">
                <a:solidFill>
                  <a:schemeClr val="tx2"/>
                </a:solidFill>
              </a:rPr>
              <a:t>estudiantes.</a:t>
            </a:r>
          </a:p>
        </p:txBody>
      </p:sp>
      <p:sp>
        <p:nvSpPr>
          <p:cNvPr id="25" name="Título 1"/>
          <p:cNvSpPr txBox="1">
            <a:spLocks/>
          </p:cNvSpPr>
          <p:nvPr/>
        </p:nvSpPr>
        <p:spPr>
          <a:xfrm>
            <a:off x="899592" y="44624"/>
            <a:ext cx="792088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32F7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i="1" dirty="0" smtClean="0"/>
              <a:t>Qué hacemos</a:t>
            </a:r>
            <a:r>
              <a:rPr lang="es-ES" b="1" i="1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6678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uadroTexto 24"/>
          <p:cNvSpPr txBox="1"/>
          <p:nvPr/>
        </p:nvSpPr>
        <p:spPr>
          <a:xfrm>
            <a:off x="3744953" y="0"/>
            <a:ext cx="5230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s-ES" sz="3200" b="1" i="1" dirty="0" smtClean="0">
                <a:solidFill>
                  <a:schemeClr val="tx2"/>
                </a:solidFill>
              </a:rPr>
              <a:t>Planificación</a:t>
            </a:r>
            <a:r>
              <a:rPr lang="es-ES" sz="2400" b="1" i="1" dirty="0" smtClean="0">
                <a:solidFill>
                  <a:schemeClr val="tx2"/>
                </a:solidFill>
              </a:rPr>
              <a:t> </a:t>
            </a:r>
            <a:r>
              <a:rPr lang="es-ES" sz="3200" b="1" i="1" dirty="0" smtClean="0">
                <a:solidFill>
                  <a:schemeClr val="tx2"/>
                </a:solidFill>
              </a:rPr>
              <a:t>Operativa Anual</a:t>
            </a:r>
            <a:endParaRPr lang="es-ES" sz="3200" b="1" i="1" dirty="0">
              <a:solidFill>
                <a:schemeClr val="tx2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4286248" y="1428736"/>
            <a:ext cx="40719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1400" b="1" i="1" dirty="0" smtClean="0">
                <a:solidFill>
                  <a:srgbClr val="1F497D"/>
                </a:solidFill>
              </a:rPr>
              <a:t>Capacitación Teórica: </a:t>
            </a:r>
            <a:r>
              <a:rPr lang="es-ES" sz="1400" dirty="0" smtClean="0">
                <a:solidFill>
                  <a:srgbClr val="1F497D"/>
                </a:solidFill>
              </a:rPr>
              <a:t> Impartida por funcionarios del SRI, maestros y universitarios.</a:t>
            </a:r>
          </a:p>
          <a:p>
            <a:pPr marL="285750" indent="-285750">
              <a:buFont typeface="Arial"/>
              <a:buChar char="•"/>
            </a:pPr>
            <a:r>
              <a:rPr lang="es-ES" sz="1400" b="1" i="1" dirty="0" smtClean="0">
                <a:solidFill>
                  <a:srgbClr val="1F497D"/>
                </a:solidFill>
              </a:rPr>
              <a:t>Sensibilización y Concientización Ciudadana: </a:t>
            </a:r>
            <a:r>
              <a:rPr lang="es-ES" sz="1400" dirty="0" smtClean="0">
                <a:solidFill>
                  <a:srgbClr val="1F497D"/>
                </a:solidFill>
              </a:rPr>
              <a:t>Casas abiertas, ferias tributarias, visitas a escuelas y pequeños negocios.</a:t>
            </a:r>
          </a:p>
          <a:p>
            <a:pPr marL="285750" indent="-285750">
              <a:buFont typeface="Arial"/>
              <a:buChar char="•"/>
            </a:pPr>
            <a:r>
              <a:rPr lang="es-ES" sz="1400" b="1" i="1" dirty="0" smtClean="0">
                <a:solidFill>
                  <a:srgbClr val="1F497D"/>
                </a:solidFill>
              </a:rPr>
              <a:t>Evaluación Final a Estudiantes:  </a:t>
            </a:r>
            <a:r>
              <a:rPr lang="es-ES" sz="1400" dirty="0" smtClean="0">
                <a:solidFill>
                  <a:srgbClr val="1F497D"/>
                </a:solidFill>
              </a:rPr>
              <a:t>Nota promedio de participación – meta 80%.</a:t>
            </a:r>
          </a:p>
          <a:p>
            <a:pPr marL="285750" indent="-285750">
              <a:buFont typeface="Arial"/>
              <a:buChar char="•"/>
            </a:pPr>
            <a:r>
              <a:rPr lang="es-ES" sz="1400" b="1" i="1" dirty="0" smtClean="0">
                <a:solidFill>
                  <a:srgbClr val="1F497D"/>
                </a:solidFill>
              </a:rPr>
              <a:t>Horas totales de participación:  </a:t>
            </a:r>
            <a:r>
              <a:rPr lang="es-ES" sz="1400" dirty="0" smtClean="0">
                <a:solidFill>
                  <a:srgbClr val="1F497D"/>
                </a:solidFill>
              </a:rPr>
              <a:t>200 horas (1ro. y 2do. años de bachillerato).</a:t>
            </a:r>
          </a:p>
          <a:p>
            <a:pPr marL="285750" indent="-285750">
              <a:buFont typeface="Arial"/>
              <a:buChar char="•"/>
            </a:pPr>
            <a:r>
              <a:rPr lang="es-ES" sz="1400" b="1" i="1" dirty="0" smtClean="0">
                <a:solidFill>
                  <a:srgbClr val="1F497D"/>
                </a:solidFill>
              </a:rPr>
              <a:t>Informes de gestión.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4500562" y="3772919"/>
            <a:ext cx="36070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s-ES" sz="3200" b="1" i="1" dirty="0" smtClean="0">
                <a:solidFill>
                  <a:schemeClr val="tx2"/>
                </a:solidFill>
              </a:rPr>
              <a:t>Actividades Anuales</a:t>
            </a:r>
            <a:endParaRPr lang="es-ES" sz="3200" i="1" dirty="0">
              <a:solidFill>
                <a:schemeClr val="tx2"/>
              </a:solidFill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3714752"/>
            <a:ext cx="8432800" cy="38100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4500562" y="857233"/>
            <a:ext cx="3630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b="1" dirty="0" smtClean="0">
                <a:solidFill>
                  <a:srgbClr val="FFFFFF"/>
                </a:solidFill>
              </a:rPr>
              <a:t>Sierra – Oriente y Costa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16" name="CuadroTexto 25"/>
          <p:cNvSpPr txBox="1"/>
          <p:nvPr/>
        </p:nvSpPr>
        <p:spPr>
          <a:xfrm>
            <a:off x="4286248" y="4326633"/>
            <a:ext cx="46896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1400" b="1" i="1" dirty="0" smtClean="0">
                <a:solidFill>
                  <a:srgbClr val="1F497D"/>
                </a:solidFill>
              </a:rPr>
              <a:t>Material Didáctico:  </a:t>
            </a:r>
            <a:r>
              <a:rPr lang="es-ES" sz="1400" dirty="0" smtClean="0">
                <a:solidFill>
                  <a:srgbClr val="1F497D"/>
                </a:solidFill>
              </a:rPr>
              <a:t>Texto Equidad y Desarrollo (conceptos básicos).</a:t>
            </a:r>
          </a:p>
          <a:p>
            <a:pPr marL="285750" indent="-285750">
              <a:buFont typeface="Arial"/>
              <a:buChar char="•"/>
            </a:pPr>
            <a:r>
              <a:rPr lang="es-ES" sz="1400" b="1" i="1" dirty="0" smtClean="0">
                <a:solidFill>
                  <a:srgbClr val="1F497D"/>
                </a:solidFill>
              </a:rPr>
              <a:t>Material Promocional.</a:t>
            </a:r>
          </a:p>
          <a:p>
            <a:pPr marL="285750" indent="-285750">
              <a:buFont typeface="Arial"/>
              <a:buChar char="•"/>
            </a:pPr>
            <a:r>
              <a:rPr lang="es-ES" sz="1400" b="1" i="1" dirty="0" smtClean="0">
                <a:solidFill>
                  <a:srgbClr val="1F497D"/>
                </a:solidFill>
              </a:rPr>
              <a:t>Concursos Intercolegiales: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s-ES" sz="1400" dirty="0" smtClean="0">
                <a:solidFill>
                  <a:srgbClr val="1F497D"/>
                </a:solidFill>
              </a:rPr>
              <a:t>Eventos a nivel nacional(eliminatorias).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s-ES" sz="1400" dirty="0" smtClean="0">
                <a:solidFill>
                  <a:srgbClr val="1F497D"/>
                </a:solidFill>
              </a:rPr>
              <a:t>3 colegios (habilidad de equipo y conocimientos).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s-ES" sz="1400" dirty="0" smtClean="0">
                <a:solidFill>
                  <a:srgbClr val="1F497D"/>
                </a:solidFill>
              </a:rPr>
              <a:t>Premios a colegios, estudiantes y docentes.</a:t>
            </a:r>
          </a:p>
          <a:p>
            <a:pPr marL="285750" indent="-285750">
              <a:buFont typeface="Arial"/>
              <a:buChar char="•"/>
            </a:pPr>
            <a:r>
              <a:rPr lang="es-ES" sz="1400" b="1" i="1" dirty="0" smtClean="0">
                <a:solidFill>
                  <a:srgbClr val="1F497D"/>
                </a:solidFill>
              </a:rPr>
              <a:t>Capacitación a Instructores: </a:t>
            </a:r>
            <a:r>
              <a:rPr lang="es-ES" sz="1400" dirty="0" smtClean="0">
                <a:solidFill>
                  <a:srgbClr val="1F497D"/>
                </a:solidFill>
              </a:rPr>
              <a:t>Presencial - E-</a:t>
            </a:r>
            <a:r>
              <a:rPr lang="es-ES" sz="1400" dirty="0" err="1" smtClean="0">
                <a:solidFill>
                  <a:srgbClr val="1F497D"/>
                </a:solidFill>
              </a:rPr>
              <a:t>Learning</a:t>
            </a:r>
            <a:r>
              <a:rPr lang="es-ES" sz="1400" dirty="0" smtClean="0">
                <a:solidFill>
                  <a:srgbClr val="1F497D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s-ES" sz="1400" b="1" i="1" dirty="0">
                <a:solidFill>
                  <a:srgbClr val="1F497D"/>
                </a:solidFill>
              </a:rPr>
              <a:t>Inserción de la materia </a:t>
            </a:r>
            <a:r>
              <a:rPr lang="es-ES" sz="1400" dirty="0" smtClean="0">
                <a:solidFill>
                  <a:srgbClr val="1F497D"/>
                </a:solidFill>
              </a:rPr>
              <a:t>de emprendimiento y gestión en malla curricular</a:t>
            </a:r>
            <a:endParaRPr lang="es-ES" sz="1400" dirty="0" smtClean="0">
              <a:solidFill>
                <a:srgbClr val="1F497D"/>
              </a:solidFill>
            </a:endParaRPr>
          </a:p>
        </p:txBody>
      </p:sp>
      <p:pic>
        <p:nvPicPr>
          <p:cNvPr id="51202" name="Picture 2" descr="image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600" y="1201490"/>
            <a:ext cx="2716202" cy="4948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9" name="Diagrama 39"/>
          <p:cNvGraphicFramePr/>
          <p:nvPr>
            <p:extLst>
              <p:ext uri="{D42A27DB-BD31-4B8C-83A1-F6EECF244321}">
                <p14:modId xmlns:p14="http://schemas.microsoft.com/office/powerpoint/2010/main" val="4100837431"/>
              </p:ext>
            </p:extLst>
          </p:nvPr>
        </p:nvGraphicFramePr>
        <p:xfrm>
          <a:off x="4857752" y="785795"/>
          <a:ext cx="2857520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CuadroTexto 19"/>
          <p:cNvSpPr txBox="1"/>
          <p:nvPr/>
        </p:nvSpPr>
        <p:spPr>
          <a:xfrm>
            <a:off x="4500562" y="857232"/>
            <a:ext cx="3630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000" b="1" dirty="0" smtClean="0">
                <a:solidFill>
                  <a:srgbClr val="FFFFFF"/>
                </a:solidFill>
              </a:rPr>
              <a:t>Sierra – Oriente y Costa</a:t>
            </a:r>
            <a:endParaRPr lang="es-E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16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uadroTexto 24"/>
          <p:cNvSpPr txBox="1"/>
          <p:nvPr/>
        </p:nvSpPr>
        <p:spPr>
          <a:xfrm>
            <a:off x="3744953" y="0"/>
            <a:ext cx="5230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s-ES" sz="3200" b="1" i="1" dirty="0" smtClean="0">
                <a:solidFill>
                  <a:schemeClr val="tx2"/>
                </a:solidFill>
              </a:rPr>
              <a:t>Planificación</a:t>
            </a:r>
            <a:r>
              <a:rPr lang="es-ES" sz="2400" b="1" i="1" dirty="0" smtClean="0">
                <a:solidFill>
                  <a:schemeClr val="tx2"/>
                </a:solidFill>
              </a:rPr>
              <a:t> </a:t>
            </a:r>
            <a:r>
              <a:rPr lang="es-ES" sz="3200" b="1" i="1" dirty="0" smtClean="0">
                <a:solidFill>
                  <a:schemeClr val="tx2"/>
                </a:solidFill>
              </a:rPr>
              <a:t>Operativa Anual</a:t>
            </a:r>
            <a:endParaRPr lang="es-ES" sz="3200" b="1" i="1" dirty="0">
              <a:solidFill>
                <a:schemeClr val="tx2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69420" y="1115937"/>
            <a:ext cx="8307036" cy="317009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s-ES_tradnl" sz="2000" dirty="0"/>
              <a:t>Introducción a la Tributación</a:t>
            </a:r>
            <a:endParaRPr lang="es-EC" sz="2000" dirty="0"/>
          </a:p>
          <a:p>
            <a:pPr marL="457200" lvl="0" indent="-457200">
              <a:buFont typeface="+mj-lt"/>
              <a:buAutoNum type="arabicPeriod"/>
            </a:pPr>
            <a:r>
              <a:rPr lang="es-ES_tradnl" sz="2000" dirty="0"/>
              <a:t>Presupuesto General del Estado</a:t>
            </a:r>
            <a:endParaRPr lang="es-EC" sz="2000" dirty="0"/>
          </a:p>
          <a:p>
            <a:pPr marL="457200" lvl="0" indent="-457200">
              <a:buFont typeface="+mj-lt"/>
              <a:buAutoNum type="arabicPeriod"/>
            </a:pPr>
            <a:r>
              <a:rPr lang="es-ES_tradnl" sz="2000" dirty="0"/>
              <a:t>Teoría general de la tributación y los tributos. </a:t>
            </a:r>
            <a:endParaRPr lang="es-EC" sz="2000" dirty="0"/>
          </a:p>
          <a:p>
            <a:pPr marL="457200" lvl="0" indent="-457200">
              <a:buFont typeface="+mj-lt"/>
              <a:buAutoNum type="arabicPeriod"/>
            </a:pPr>
            <a:r>
              <a:rPr lang="es-ES_tradnl" sz="2000" dirty="0"/>
              <a:t>La Obligación Tributaria y la constitución del Servicio de Rentas Internas.</a:t>
            </a:r>
            <a:endParaRPr lang="es-EC" sz="2000" dirty="0"/>
          </a:p>
          <a:p>
            <a:pPr marL="457200" lvl="0" indent="-457200">
              <a:buFont typeface="+mj-lt"/>
              <a:buAutoNum type="arabicPeriod"/>
            </a:pPr>
            <a:r>
              <a:rPr lang="es-ES_tradnl" sz="2000" dirty="0"/>
              <a:t>Clasificación de los contribuyentes y sus obligaciones tributarias.</a:t>
            </a:r>
            <a:endParaRPr lang="es-EC" sz="2000" dirty="0"/>
          </a:p>
          <a:p>
            <a:pPr marL="457200" lvl="0" indent="-457200">
              <a:buFont typeface="+mj-lt"/>
              <a:buAutoNum type="arabicPeriod"/>
            </a:pPr>
            <a:r>
              <a:rPr lang="es-ES_tradnl" sz="2000" dirty="0"/>
              <a:t>Registro Único de Contribuyentes.</a:t>
            </a:r>
            <a:endParaRPr lang="es-EC" sz="2000" dirty="0"/>
          </a:p>
          <a:p>
            <a:pPr marL="457200" lvl="0" indent="-457200">
              <a:buFont typeface="+mj-lt"/>
              <a:buAutoNum type="arabicPeriod"/>
            </a:pPr>
            <a:r>
              <a:rPr lang="es-ES_tradnl" sz="2000" dirty="0"/>
              <a:t>Comprobantes de Venta y Retención.</a:t>
            </a:r>
            <a:endParaRPr lang="es-EC" sz="2000" dirty="0"/>
          </a:p>
          <a:p>
            <a:pPr marL="457200" lvl="0" indent="-457200">
              <a:buFont typeface="+mj-lt"/>
              <a:buAutoNum type="arabicPeriod"/>
            </a:pPr>
            <a:r>
              <a:rPr lang="es-ES_tradnl" sz="2000" dirty="0"/>
              <a:t>Impuesto al Valor Agregado.</a:t>
            </a:r>
            <a:endParaRPr lang="es-EC" sz="2000" dirty="0"/>
          </a:p>
          <a:p>
            <a:pPr marL="457200" lvl="0" indent="-457200">
              <a:buFont typeface="+mj-lt"/>
              <a:buAutoNum type="arabicPeriod"/>
            </a:pPr>
            <a:r>
              <a:rPr lang="es-ES_tradnl" sz="2000" dirty="0"/>
              <a:t>Impuesto a la Renta.</a:t>
            </a:r>
            <a:endParaRPr lang="es-EC" sz="2000" dirty="0"/>
          </a:p>
          <a:p>
            <a:pPr marL="457200" lvl="0" indent="-457200">
              <a:buFont typeface="+mj-lt"/>
              <a:buAutoNum type="arabicPeriod"/>
            </a:pPr>
            <a:r>
              <a:rPr lang="es-ES_tradnl" sz="2000" dirty="0"/>
              <a:t>Otros Impuestos – Infracciones y Sanciones Tributarias.</a:t>
            </a:r>
            <a:endParaRPr lang="es-EC" sz="2000" dirty="0"/>
          </a:p>
        </p:txBody>
      </p:sp>
      <p:sp>
        <p:nvSpPr>
          <p:cNvPr id="12" name="11 Rectángulo redondeado"/>
          <p:cNvSpPr/>
          <p:nvPr/>
        </p:nvSpPr>
        <p:spPr>
          <a:xfrm>
            <a:off x="1115616" y="4725143"/>
            <a:ext cx="2520280" cy="1977983"/>
          </a:xfrm>
          <a:prstGeom prst="roundRect">
            <a:avLst>
              <a:gd name="adj" fmla="val 10000"/>
            </a:avLst>
          </a:prstGeom>
          <a:blipFill rotWithShape="0">
            <a:blip r:embed="rId3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-152400" extrusionH="63500" contourW="12700" prstMaterial="matte">
            <a:contourClr>
              <a:schemeClr val="lt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12 Rectángulo redondeado"/>
          <p:cNvSpPr/>
          <p:nvPr/>
        </p:nvSpPr>
        <p:spPr>
          <a:xfrm>
            <a:off x="4860032" y="4725144"/>
            <a:ext cx="2880320" cy="1977983"/>
          </a:xfrm>
          <a:prstGeom prst="roundRect">
            <a:avLst>
              <a:gd name="adj" fmla="val 10000"/>
            </a:avLst>
          </a:prstGeom>
          <a:blipFill rotWithShape="0">
            <a:blip r:embed="rId4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-152400" extrusionH="63500" contourW="12700" prstMaterial="matte">
            <a:contourClr>
              <a:schemeClr val="lt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28195"/>
              <a:satOff val="-1322"/>
              <a:lumOff val="565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53024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 descr="C:\Users\rjcaicedo\AppData\Local\Microsoft\Windows\Temporary Internet Files\Content.Outlook\OIPDPFG2\Logo.pn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659" t="14832" r="9284" b="14512"/>
          <a:stretch>
            <a:fillRect/>
          </a:stretch>
        </p:blipFill>
        <p:spPr bwMode="auto">
          <a:xfrm>
            <a:off x="1285852" y="980728"/>
            <a:ext cx="6072230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899592" y="44624"/>
            <a:ext cx="792088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32F7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i="1" dirty="0" smtClean="0"/>
              <a:t>Lotería Tributaria</a:t>
            </a:r>
          </a:p>
        </p:txBody>
      </p:sp>
      <p:grpSp>
        <p:nvGrpSpPr>
          <p:cNvPr id="13" name="12 Grupo"/>
          <p:cNvGrpSpPr/>
          <p:nvPr/>
        </p:nvGrpSpPr>
        <p:grpSpPr>
          <a:xfrm>
            <a:off x="1285852" y="2501261"/>
            <a:ext cx="6814540" cy="3349776"/>
            <a:chOff x="548484" y="2545"/>
            <a:chExt cx="2760682" cy="1437373"/>
          </a:xfrm>
        </p:grpSpPr>
        <p:sp>
          <p:nvSpPr>
            <p:cNvPr id="14" name="13 Redondear rectángulo de esquina del mismo lado"/>
            <p:cNvSpPr/>
            <p:nvPr/>
          </p:nvSpPr>
          <p:spPr>
            <a:xfrm>
              <a:off x="548484" y="2545"/>
              <a:ext cx="2760682" cy="1437373"/>
            </a:xfrm>
            <a:prstGeom prst="round2SameRect">
              <a:avLst>
                <a:gd name="adj1" fmla="val 8000"/>
                <a:gd name="adj2" fmla="val 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r>
                <a:rPr lang="es-EC" dirty="0" smtClean="0"/>
                <a:t>   </a:t>
              </a:r>
              <a:endParaRPr lang="es-EC" dirty="0"/>
            </a:p>
          </p:txBody>
        </p:sp>
        <p:sp>
          <p:nvSpPr>
            <p:cNvPr id="15" name="Redondear rectángulo de esquina del mismo lado 4"/>
            <p:cNvSpPr/>
            <p:nvPr/>
          </p:nvSpPr>
          <p:spPr>
            <a:xfrm>
              <a:off x="582163" y="36224"/>
              <a:ext cx="2693324" cy="14036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68580" rIns="22860" bIns="22860" numCol="1" spcCol="1270" anchor="t" anchorCtr="0">
              <a:noAutofit/>
            </a:bodyPr>
            <a:lstStyle/>
            <a:p>
              <a:pPr marL="171450" lvl="1" indent="-17145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altLang="ja-JP" sz="2400" b="0" kern="12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Concurso de Lotería Tributaria </a:t>
              </a:r>
              <a:r>
                <a:rPr lang="es-ES" altLang="ja-JP" sz="2400" b="0" kern="12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Estudiantil</a:t>
              </a:r>
            </a:p>
            <a:p>
              <a:pPr marL="171450" lvl="1" indent="-17145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altLang="ja-JP" sz="2400" b="0" kern="12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1 </a:t>
              </a:r>
              <a:r>
                <a:rPr lang="es-ES" altLang="ja-JP" sz="2400" b="0" kern="12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por cada zonal</a:t>
              </a:r>
              <a:endParaRPr lang="es-EC" sz="2400" b="0" kern="1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7" name="16 CuadroTexto"/>
          <p:cNvSpPr txBox="1"/>
          <p:nvPr/>
        </p:nvSpPr>
        <p:spPr>
          <a:xfrm>
            <a:off x="1274903" y="5260129"/>
            <a:ext cx="6287070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Lotería tributaria </a:t>
            </a:r>
          </a:p>
          <a:p>
            <a:pPr algn="ctr"/>
            <a:r>
              <a:rPr lang="es-EC" dirty="0" smtClean="0"/>
              <a:t>física</a:t>
            </a:r>
            <a:endParaRPr lang="es-EC" dirty="0"/>
          </a:p>
        </p:txBody>
      </p:sp>
      <p:pic>
        <p:nvPicPr>
          <p:cNvPr id="18" name="Picture 2" descr="https://encrypted-tbn3.gstatic.com/images?q=tbn:ANd9GcQ6y2QsyQMbG-vwEu7q1TFeE816hRasKggpP6YidYdX7ceS7dNiuc3jkVv1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36592" y="3349993"/>
            <a:ext cx="5326024" cy="18877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863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002460" y="0"/>
            <a:ext cx="7920880" cy="720080"/>
          </a:xfrm>
        </p:spPr>
        <p:txBody>
          <a:bodyPr/>
          <a:lstStyle/>
          <a:p>
            <a:r>
              <a:rPr lang="es-EC" b="1" i="1" dirty="0" smtClean="0"/>
              <a:t>Qué se persigue?</a:t>
            </a:r>
            <a:endParaRPr lang="es-EC" b="1" i="1" dirty="0"/>
          </a:p>
        </p:txBody>
      </p:sp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2601253257"/>
              </p:ext>
            </p:extLst>
          </p:nvPr>
        </p:nvGraphicFramePr>
        <p:xfrm>
          <a:off x="-540568" y="1412776"/>
          <a:ext cx="496855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888" y="2492896"/>
            <a:ext cx="2962616" cy="3312368"/>
          </a:xfrm>
          <a:prstGeom prst="rect">
            <a:avLst/>
          </a:prstGeom>
        </p:spPr>
      </p:pic>
      <p:graphicFrame>
        <p:nvGraphicFramePr>
          <p:cNvPr id="16" name="Diagrama 2"/>
          <p:cNvGraphicFramePr/>
          <p:nvPr>
            <p:extLst>
              <p:ext uri="{D42A27DB-BD31-4B8C-83A1-F6EECF244321}">
                <p14:modId xmlns:p14="http://schemas.microsoft.com/office/powerpoint/2010/main" val="1538756204"/>
              </p:ext>
            </p:extLst>
          </p:nvPr>
        </p:nvGraphicFramePr>
        <p:xfrm>
          <a:off x="6913246" y="1976181"/>
          <a:ext cx="194421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7" name="Imagen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5013176"/>
            <a:ext cx="1416856" cy="1152128"/>
          </a:xfrm>
          <a:prstGeom prst="rect">
            <a:avLst/>
          </a:prstGeom>
        </p:spPr>
      </p:pic>
      <p:grpSp>
        <p:nvGrpSpPr>
          <p:cNvPr id="18" name="Agrupar 4"/>
          <p:cNvGrpSpPr/>
          <p:nvPr/>
        </p:nvGrpSpPr>
        <p:grpSpPr>
          <a:xfrm>
            <a:off x="3563888" y="1124744"/>
            <a:ext cx="3108345" cy="1008112"/>
            <a:chOff x="3635896" y="1628800"/>
            <a:chExt cx="2664296" cy="864096"/>
          </a:xfrm>
        </p:grpSpPr>
        <p:sp>
          <p:nvSpPr>
            <p:cNvPr id="19" name="Rectángulo redondeado 5"/>
            <p:cNvSpPr/>
            <p:nvPr/>
          </p:nvSpPr>
          <p:spPr>
            <a:xfrm>
              <a:off x="3635896" y="1628800"/>
              <a:ext cx="2664296" cy="864096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0" name="CuadroTexto 3"/>
            <p:cNvSpPr txBox="1"/>
            <p:nvPr/>
          </p:nvSpPr>
          <p:spPr>
            <a:xfrm>
              <a:off x="3759338" y="1752242"/>
              <a:ext cx="2448272" cy="60675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000" b="1" dirty="0">
                  <a:solidFill>
                    <a:schemeClr val="bg1"/>
                  </a:solidFill>
                </a:rPr>
                <a:t>PROTAGONISTAS </a:t>
              </a:r>
              <a:r>
                <a:rPr lang="es-EC" sz="2000" b="1" dirty="0" smtClean="0">
                  <a:solidFill>
                    <a:schemeClr val="bg1"/>
                  </a:solidFill>
                </a:rPr>
                <a:t>DEL </a:t>
              </a:r>
              <a:r>
                <a:rPr lang="es-EC" sz="2000" b="1" dirty="0">
                  <a:solidFill>
                    <a:schemeClr val="bg1"/>
                  </a:solidFill>
                </a:rPr>
                <a:t>CAMBIO DE ÉPOCA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026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355976" y="49411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s-EC" dirty="0" smtClean="0">
              <a:solidFill>
                <a:srgbClr val="4F6228"/>
              </a:solidFill>
            </a:endParaRPr>
          </a:p>
        </p:txBody>
      </p:sp>
      <p:sp>
        <p:nvSpPr>
          <p:cNvPr id="6" name="Subtítulo 4"/>
          <p:cNvSpPr txBox="1">
            <a:spLocks/>
          </p:cNvSpPr>
          <p:nvPr/>
        </p:nvSpPr>
        <p:spPr>
          <a:xfrm>
            <a:off x="611560" y="4149080"/>
            <a:ext cx="7776864" cy="64807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000" dirty="0" smtClean="0"/>
              <a:t>Muchas gracias!</a:t>
            </a:r>
            <a:endParaRPr lang="es-ES" sz="4000" dirty="0" smtClean="0"/>
          </a:p>
        </p:txBody>
      </p:sp>
    </p:spTree>
    <p:extLst>
      <p:ext uri="{BB962C8B-B14F-4D97-AF65-F5344CB8AC3E}">
        <p14:creationId xmlns:p14="http://schemas.microsoft.com/office/powerpoint/2010/main" val="375219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600" y="0"/>
            <a:ext cx="7920880" cy="720080"/>
          </a:xfrm>
        </p:spPr>
        <p:txBody>
          <a:bodyPr/>
          <a:lstStyle/>
          <a:p>
            <a:r>
              <a:rPr lang="es-ES" sz="3200" b="1" i="1" dirty="0" smtClean="0"/>
              <a:t> Objetivos Institucionales</a:t>
            </a:r>
            <a:endParaRPr lang="es-ES" sz="3200" b="1" i="1" dirty="0"/>
          </a:p>
        </p:txBody>
      </p:sp>
      <p:grpSp>
        <p:nvGrpSpPr>
          <p:cNvPr id="25" name="24 Grupo"/>
          <p:cNvGrpSpPr/>
          <p:nvPr/>
        </p:nvGrpSpPr>
        <p:grpSpPr>
          <a:xfrm>
            <a:off x="323528" y="980728"/>
            <a:ext cx="8820472" cy="4464496"/>
            <a:chOff x="642910" y="428604"/>
            <a:chExt cx="7858180" cy="5157809"/>
          </a:xfrm>
        </p:grpSpPr>
        <p:pic>
          <p:nvPicPr>
            <p:cNvPr id="26" name="Picture 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84527" y="428604"/>
              <a:ext cx="7716563" cy="5157809"/>
            </a:xfrm>
            <a:prstGeom prst="rect">
              <a:avLst/>
            </a:prstGeom>
            <a:noFill/>
            <a:ln w="9525">
              <a:solidFill>
                <a:srgbClr val="00CC00"/>
              </a:solidFill>
              <a:miter lim="800000"/>
              <a:headEnd/>
              <a:tailEnd/>
            </a:ln>
          </p:spPr>
        </p:pic>
        <p:sp>
          <p:nvSpPr>
            <p:cNvPr id="27" name="26 Elipse"/>
            <p:cNvSpPr/>
            <p:nvPr/>
          </p:nvSpPr>
          <p:spPr bwMode="auto">
            <a:xfrm>
              <a:off x="642910" y="1298773"/>
              <a:ext cx="2194635" cy="1661269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00B0F0">
                  <a:alpha val="40000"/>
                </a:srgbClr>
              </a:glo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8" name="27 Elipse"/>
            <p:cNvSpPr/>
            <p:nvPr/>
          </p:nvSpPr>
          <p:spPr bwMode="auto">
            <a:xfrm>
              <a:off x="4714876" y="2143116"/>
              <a:ext cx="1557483" cy="711972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rgbClr val="00B0F0">
                  <a:alpha val="40000"/>
                </a:srgbClr>
              </a:glow>
            </a:effectLst>
          </p:spPr>
          <p:txBody>
            <a:bodyPr/>
            <a:lstStyle/>
            <a:p>
              <a:pPr>
                <a:defRPr/>
              </a:pPr>
              <a:endParaRPr lang="es-ES"/>
            </a:p>
          </p:txBody>
        </p:sp>
      </p:grpSp>
      <p:sp>
        <p:nvSpPr>
          <p:cNvPr id="10" name="9 Rectángulo"/>
          <p:cNvSpPr/>
          <p:nvPr/>
        </p:nvSpPr>
        <p:spPr>
          <a:xfrm>
            <a:off x="1187624" y="5661248"/>
            <a:ext cx="76973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Incrementar la cultura tributaria y ciudadanía fiscal a los niños, adolescentes y adultos      MEDIANTE la ejecución de programas de capacitación, educación tributaria, información y participación ciudadana. </a:t>
            </a:r>
          </a:p>
        </p:txBody>
      </p:sp>
    </p:spTree>
    <p:extLst>
      <p:ext uri="{BB962C8B-B14F-4D97-AF65-F5344CB8AC3E}">
        <p14:creationId xmlns:p14="http://schemas.microsoft.com/office/powerpoint/2010/main" val="58703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600" y="0"/>
            <a:ext cx="7920880" cy="720080"/>
          </a:xfrm>
        </p:spPr>
        <p:txBody>
          <a:bodyPr/>
          <a:lstStyle/>
          <a:p>
            <a:r>
              <a:rPr lang="es-ES" sz="2600" dirty="0" smtClean="0"/>
              <a:t> Programa Anual de Asistencia y Capacitación</a:t>
            </a:r>
            <a:r>
              <a:rPr lang="es-ES" sz="2600" dirty="0"/>
              <a:t/>
            </a:r>
            <a:br>
              <a:rPr lang="es-ES" sz="2600" dirty="0"/>
            </a:br>
            <a:r>
              <a:rPr lang="es-ES" sz="2600" dirty="0" smtClean="0"/>
              <a:t>2015</a:t>
            </a:r>
            <a:endParaRPr lang="es-ES" sz="2600" dirty="0"/>
          </a:p>
        </p:txBody>
      </p:sp>
      <p:pic>
        <p:nvPicPr>
          <p:cNvPr id="22" name="Picture 5" descr="C:\Users\Usuario\Desktop\Model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89517"/>
            <a:ext cx="8280920" cy="556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Elipse"/>
          <p:cNvSpPr/>
          <p:nvPr/>
        </p:nvSpPr>
        <p:spPr>
          <a:xfrm>
            <a:off x="7308304" y="1556792"/>
            <a:ext cx="1478494" cy="2952328"/>
          </a:xfrm>
          <a:prstGeom prst="ellipse">
            <a:avLst/>
          </a:prstGeom>
          <a:noFill/>
          <a:ln w="24000"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rgbClr val="ED1C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01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Formación en Valores Ciudadanos</a:t>
            </a:r>
            <a:endParaRPr lang="es-ES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/>
          <a:srcRect t="10798"/>
          <a:stretch>
            <a:fillRect/>
          </a:stretch>
        </p:blipFill>
        <p:spPr bwMode="auto">
          <a:xfrm>
            <a:off x="320595" y="2143116"/>
            <a:ext cx="3394149" cy="3571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CuadroTexto 14"/>
          <p:cNvSpPr txBox="1"/>
          <p:nvPr/>
        </p:nvSpPr>
        <p:spPr>
          <a:xfrm>
            <a:off x="3784154" y="2526565"/>
            <a:ext cx="5074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1" indent="-742950" algn="r" fontAlgn="base">
              <a:spcBef>
                <a:spcPct val="0"/>
              </a:spcBef>
              <a:spcAft>
                <a:spcPts val="1000"/>
              </a:spcAft>
            </a:pPr>
            <a:r>
              <a:rPr lang="es-ES" sz="2200" dirty="0" smtClean="0">
                <a:solidFill>
                  <a:schemeClr val="tx2"/>
                </a:solidFill>
              </a:rPr>
              <a:t>Educación en Cultura Tributaria para Bachillerato</a:t>
            </a:r>
            <a:endParaRPr lang="es-ES" sz="2200" dirty="0">
              <a:solidFill>
                <a:schemeClr val="tx2"/>
              </a:solidFill>
            </a:endParaRPr>
          </a:p>
        </p:txBody>
      </p:sp>
      <p:sp>
        <p:nvSpPr>
          <p:cNvPr id="14" name="CuadroTexto 16"/>
          <p:cNvSpPr txBox="1"/>
          <p:nvPr/>
        </p:nvSpPr>
        <p:spPr>
          <a:xfrm>
            <a:off x="3428992" y="4455391"/>
            <a:ext cx="5359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r"/>
            <a:r>
              <a:rPr lang="es-ES" sz="2200" dirty="0" smtClean="0">
                <a:solidFill>
                  <a:schemeClr val="tx2"/>
                </a:solidFill>
              </a:rPr>
              <a:t>Capacitación para Ciudadanos y Contribuyentes</a:t>
            </a:r>
            <a:endParaRPr lang="es-ES" sz="2200" dirty="0">
              <a:solidFill>
                <a:schemeClr val="tx2"/>
              </a:solidFill>
            </a:endParaRPr>
          </a:p>
        </p:txBody>
      </p:sp>
      <p:sp>
        <p:nvSpPr>
          <p:cNvPr id="15" name="CuadroTexto 16"/>
          <p:cNvSpPr txBox="1"/>
          <p:nvPr/>
        </p:nvSpPr>
        <p:spPr>
          <a:xfrm>
            <a:off x="3426996" y="5467665"/>
            <a:ext cx="53598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r"/>
            <a:r>
              <a:rPr lang="es-ES" sz="2200" i="1" dirty="0" smtClean="0"/>
              <a:t>Lotería Tributaria</a:t>
            </a:r>
            <a:endParaRPr lang="es-ES" sz="2200" i="1" dirty="0"/>
          </a:p>
        </p:txBody>
      </p:sp>
      <p:sp>
        <p:nvSpPr>
          <p:cNvPr id="30" name="CuadroTexto 14"/>
          <p:cNvSpPr txBox="1"/>
          <p:nvPr/>
        </p:nvSpPr>
        <p:spPr>
          <a:xfrm>
            <a:off x="2571736" y="1651752"/>
            <a:ext cx="62865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1" indent="-742950" algn="r" fontAlgn="base">
              <a:spcBef>
                <a:spcPct val="0"/>
              </a:spcBef>
              <a:spcAft>
                <a:spcPts val="1000"/>
              </a:spcAft>
            </a:pPr>
            <a:r>
              <a:rPr lang="es-ES" sz="2200" i="1" dirty="0" smtClean="0"/>
              <a:t>Cultura Tributaria para la Educación Básica</a:t>
            </a:r>
            <a:endParaRPr lang="es-ES" sz="2200" i="1" dirty="0"/>
          </a:p>
        </p:txBody>
      </p:sp>
      <p:sp>
        <p:nvSpPr>
          <p:cNvPr id="31" name="CuadroTexto 16"/>
          <p:cNvSpPr txBox="1"/>
          <p:nvPr/>
        </p:nvSpPr>
        <p:spPr>
          <a:xfrm>
            <a:off x="3500430" y="3526697"/>
            <a:ext cx="5359846" cy="769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r"/>
            <a:r>
              <a:rPr lang="es-ES" sz="2200" i="1" dirty="0" smtClean="0"/>
              <a:t>Núcleos de Apoyo Contable y Fiscal (NAF) Universidades</a:t>
            </a:r>
            <a:endParaRPr lang="es-ES" sz="2200" i="1" dirty="0"/>
          </a:p>
        </p:txBody>
      </p:sp>
    </p:spTree>
    <p:extLst>
      <p:ext uri="{BB962C8B-B14F-4D97-AF65-F5344CB8AC3E}">
        <p14:creationId xmlns:p14="http://schemas.microsoft.com/office/powerpoint/2010/main" val="267051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23 Diagrama"/>
          <p:cNvGraphicFramePr/>
          <p:nvPr>
            <p:extLst>
              <p:ext uri="{D42A27DB-BD31-4B8C-83A1-F6EECF244321}">
                <p14:modId xmlns:p14="http://schemas.microsoft.com/office/powerpoint/2010/main" val="1237030078"/>
              </p:ext>
            </p:extLst>
          </p:nvPr>
        </p:nvGraphicFramePr>
        <p:xfrm>
          <a:off x="1928794" y="2523106"/>
          <a:ext cx="5643602" cy="928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9" name="Picture 21" descr="C:\Documents and Settings\gfbm181206\Escritorio\nueva imagen\Imagen 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00892" y="1089561"/>
            <a:ext cx="1214446" cy="782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1" name="30 Diagrama"/>
          <p:cNvGraphicFramePr/>
          <p:nvPr>
            <p:extLst>
              <p:ext uri="{D42A27DB-BD31-4B8C-83A1-F6EECF244321}">
                <p14:modId xmlns:p14="http://schemas.microsoft.com/office/powerpoint/2010/main" val="501244736"/>
              </p:ext>
            </p:extLst>
          </p:nvPr>
        </p:nvGraphicFramePr>
        <p:xfrm>
          <a:off x="3000364" y="1165784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3" name="32 Diagrama"/>
          <p:cNvGraphicFramePr/>
          <p:nvPr>
            <p:extLst>
              <p:ext uri="{D42A27DB-BD31-4B8C-83A1-F6EECF244321}">
                <p14:modId xmlns:p14="http://schemas.microsoft.com/office/powerpoint/2010/main" val="1650340216"/>
              </p:ext>
            </p:extLst>
          </p:nvPr>
        </p:nvGraphicFramePr>
        <p:xfrm>
          <a:off x="285720" y="5523502"/>
          <a:ext cx="407196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34" name="33 Diagrama"/>
          <p:cNvGraphicFramePr/>
          <p:nvPr>
            <p:extLst>
              <p:ext uri="{D42A27DB-BD31-4B8C-83A1-F6EECF244321}">
                <p14:modId xmlns:p14="http://schemas.microsoft.com/office/powerpoint/2010/main" val="2503831339"/>
              </p:ext>
            </p:extLst>
          </p:nvPr>
        </p:nvGraphicFramePr>
        <p:xfrm>
          <a:off x="4786314" y="5523502"/>
          <a:ext cx="407196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35" name="34 Diagrama"/>
          <p:cNvGraphicFramePr/>
          <p:nvPr>
            <p:extLst>
              <p:ext uri="{D42A27DB-BD31-4B8C-83A1-F6EECF244321}">
                <p14:modId xmlns:p14="http://schemas.microsoft.com/office/powerpoint/2010/main" val="2949415461"/>
              </p:ext>
            </p:extLst>
          </p:nvPr>
        </p:nvGraphicFramePr>
        <p:xfrm>
          <a:off x="1000100" y="4023304"/>
          <a:ext cx="7500990" cy="928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pic>
        <p:nvPicPr>
          <p:cNvPr id="36" name="Picture 4" descr="https://encrypted-tbn2.gstatic.com/images?q=tbn:ANd9GcSNCFZYIoNVbcamUGUgyidf1Wc3LLuOzH3axfCCZqfh69h2l3nFZjizwAU">
            <a:hlinkClick r:id="rId28"/>
          </p:cNvPr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49491" y="1237222"/>
            <a:ext cx="1807931" cy="618503"/>
          </a:xfrm>
          <a:prstGeom prst="rect">
            <a:avLst/>
          </a:prstGeom>
          <a:noFill/>
        </p:spPr>
      </p:pic>
      <p:sp>
        <p:nvSpPr>
          <p:cNvPr id="37" name="11 Flecha derecha"/>
          <p:cNvSpPr/>
          <p:nvPr/>
        </p:nvSpPr>
        <p:spPr>
          <a:xfrm rot="5400000">
            <a:off x="4464842" y="2058760"/>
            <a:ext cx="357192" cy="28575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8" name="11 Flecha derecha"/>
          <p:cNvSpPr/>
          <p:nvPr/>
        </p:nvSpPr>
        <p:spPr>
          <a:xfrm rot="5400000">
            <a:off x="4464842" y="3558956"/>
            <a:ext cx="357192" cy="28575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9" name="11 Flecha derecha"/>
          <p:cNvSpPr/>
          <p:nvPr/>
        </p:nvSpPr>
        <p:spPr>
          <a:xfrm rot="5400000">
            <a:off x="2107388" y="5082906"/>
            <a:ext cx="357192" cy="28575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1" name="11 Flecha derecha"/>
          <p:cNvSpPr/>
          <p:nvPr/>
        </p:nvSpPr>
        <p:spPr>
          <a:xfrm rot="5400000">
            <a:off x="6691107" y="5071031"/>
            <a:ext cx="357192" cy="28575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2" name="Título 1"/>
          <p:cNvSpPr>
            <a:spLocks noGrp="1"/>
          </p:cNvSpPr>
          <p:nvPr>
            <p:ph type="title"/>
          </p:nvPr>
        </p:nvSpPr>
        <p:spPr>
          <a:xfrm>
            <a:off x="899592" y="44624"/>
            <a:ext cx="7920880" cy="720080"/>
          </a:xfrm>
        </p:spPr>
        <p:txBody>
          <a:bodyPr/>
          <a:lstStyle/>
          <a:p>
            <a:r>
              <a:rPr lang="es-ES" dirty="0" smtClean="0"/>
              <a:t>Formación Ciudadanos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273" y="188640"/>
            <a:ext cx="8964488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10 CuadroTexto"/>
          <p:cNvSpPr txBox="1">
            <a:spLocks noChangeArrowheads="1"/>
          </p:cNvSpPr>
          <p:nvPr/>
        </p:nvSpPr>
        <p:spPr bwMode="auto">
          <a:xfrm>
            <a:off x="4947289" y="5157192"/>
            <a:ext cx="41726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Arial" charset="0"/>
              </a:rPr>
              <a:t>Educación </a:t>
            </a:r>
            <a:r>
              <a:rPr lang="es-E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cs typeface="Arial" charset="0"/>
              </a:rPr>
              <a:t>Básica</a:t>
            </a:r>
            <a:endParaRPr lang="es-ES" sz="2800" b="1" i="1" dirty="0" smtClean="0">
              <a:solidFill>
                <a:schemeClr val="bg1"/>
              </a:solidFill>
              <a:latin typeface="Myriad Pro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6453336"/>
            <a:ext cx="9180512" cy="432048"/>
          </a:xfrm>
          <a:prstGeom prst="rect">
            <a:avLst/>
          </a:prstGeom>
          <a:solidFill>
            <a:srgbClr val="004D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>
              <a:latin typeface="Calibri" charset="0"/>
            </a:endParaRPr>
          </a:p>
        </p:txBody>
      </p:sp>
      <p:graphicFrame>
        <p:nvGraphicFramePr>
          <p:cNvPr id="49" name="48 Diagrama"/>
          <p:cNvGraphicFramePr/>
          <p:nvPr>
            <p:extLst>
              <p:ext uri="{D42A27DB-BD31-4B8C-83A1-F6EECF244321}">
                <p14:modId xmlns:p14="http://schemas.microsoft.com/office/powerpoint/2010/main" val="3155903180"/>
              </p:ext>
            </p:extLst>
          </p:nvPr>
        </p:nvGraphicFramePr>
        <p:xfrm>
          <a:off x="251520" y="1052735"/>
          <a:ext cx="8640960" cy="4569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1" name="10 CuadroTexto"/>
          <p:cNvSpPr txBox="1">
            <a:spLocks noChangeArrowheads="1"/>
          </p:cNvSpPr>
          <p:nvPr/>
        </p:nvSpPr>
        <p:spPr bwMode="auto">
          <a:xfrm>
            <a:off x="1285852" y="5622339"/>
            <a:ext cx="67866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altLang="ja-JP" i="1" dirty="0" smtClean="0">
                <a:solidFill>
                  <a:schemeClr val="tx2"/>
                </a:solidFill>
              </a:rPr>
              <a:t>Desde el año 2002 han participado cerca de </a:t>
            </a:r>
            <a:r>
              <a:rPr lang="es-ES" sz="2400" b="1" i="1" dirty="0" smtClean="0">
                <a:solidFill>
                  <a:srgbClr val="004D89"/>
                </a:solidFill>
                <a:latin typeface="Myriad Pro" pitchFamily="34" charset="0"/>
              </a:rPr>
              <a:t>1’042.800 </a:t>
            </a:r>
            <a:r>
              <a:rPr lang="es-ES" altLang="ja-JP" i="1" dirty="0" smtClean="0">
                <a:solidFill>
                  <a:schemeClr val="tx2"/>
                </a:solidFill>
              </a:rPr>
              <a:t>niños.  Cada año se educan más de</a:t>
            </a:r>
            <a:r>
              <a:rPr lang="es-ES" sz="2400" b="1" i="1" dirty="0" smtClean="0">
                <a:solidFill>
                  <a:srgbClr val="004D89"/>
                </a:solidFill>
                <a:latin typeface="Myriad Pro" pitchFamily="34" charset="0"/>
              </a:rPr>
              <a:t> 80.000 </a:t>
            </a:r>
            <a:r>
              <a:rPr lang="es-ES" altLang="ja-JP" i="1" dirty="0" smtClean="0">
                <a:solidFill>
                  <a:schemeClr val="tx2"/>
                </a:solidFill>
              </a:rPr>
              <a:t>niños.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899592" y="44624"/>
            <a:ext cx="792088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132F7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i="1" dirty="0" smtClean="0"/>
              <a:t>Qué hacemos?</a:t>
            </a:r>
          </a:p>
        </p:txBody>
      </p:sp>
    </p:spTree>
    <p:extLst>
      <p:ext uri="{BB962C8B-B14F-4D97-AF65-F5344CB8AC3E}">
        <p14:creationId xmlns:p14="http://schemas.microsoft.com/office/powerpoint/2010/main" val="286379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uadroTexto 24"/>
          <p:cNvSpPr txBox="1"/>
          <p:nvPr/>
        </p:nvSpPr>
        <p:spPr>
          <a:xfrm>
            <a:off x="3714744" y="136216"/>
            <a:ext cx="5230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s-ES" sz="3200" b="1" i="1" dirty="0">
                <a:solidFill>
                  <a:srgbClr val="132F70"/>
                </a:solidFill>
                <a:latin typeface="+mj-lt"/>
                <a:ea typeface="+mj-ea"/>
                <a:cs typeface="+mj-cs"/>
              </a:rPr>
              <a:t>Planificación Operativa Anual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4357686" y="1615377"/>
            <a:ext cx="38164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1400" dirty="0" smtClean="0">
                <a:solidFill>
                  <a:srgbClr val="1F497D"/>
                </a:solidFill>
              </a:rPr>
              <a:t>Capacitación a docentes.</a:t>
            </a:r>
            <a:endParaRPr lang="es-ES" sz="1400" dirty="0">
              <a:solidFill>
                <a:srgbClr val="1F497D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s-ES" sz="1400" dirty="0" smtClean="0">
                <a:solidFill>
                  <a:srgbClr val="1F497D"/>
                </a:solidFill>
              </a:rPr>
              <a:t>Desarrollo de contenidos de la revista con estudiantes.</a:t>
            </a:r>
            <a:endParaRPr lang="es-ES" sz="1400" dirty="0">
              <a:solidFill>
                <a:srgbClr val="1F497D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s-ES" sz="1400" dirty="0" smtClean="0">
                <a:solidFill>
                  <a:srgbClr val="1F497D"/>
                </a:solidFill>
              </a:rPr>
              <a:t>Visitas y desarrollo de actividades didácticas y participativas – funcionarios del SRI.</a:t>
            </a:r>
          </a:p>
          <a:p>
            <a:pPr marL="285750" indent="-285750">
              <a:buFont typeface="Arial"/>
              <a:buChar char="•"/>
            </a:pPr>
            <a:r>
              <a:rPr lang="es-ES" sz="1400" dirty="0" smtClean="0">
                <a:solidFill>
                  <a:srgbClr val="1F497D"/>
                </a:solidFill>
              </a:rPr>
              <a:t>Informes de gestión</a:t>
            </a:r>
            <a:endParaRPr lang="es-ES" sz="1400" dirty="0">
              <a:solidFill>
                <a:srgbClr val="1F497D"/>
              </a:solidFill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4786314" y="3344291"/>
            <a:ext cx="36070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s-ES" sz="3200" b="1" i="1" dirty="0" smtClean="0">
                <a:solidFill>
                  <a:schemeClr val="tx2"/>
                </a:solidFill>
              </a:rPr>
              <a:t>Actividades Anuales</a:t>
            </a:r>
            <a:endParaRPr lang="es-ES" sz="3200" i="1" dirty="0">
              <a:solidFill>
                <a:schemeClr val="tx2"/>
              </a:solidFill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3176586"/>
            <a:ext cx="8432800" cy="38100"/>
          </a:xfrm>
          <a:prstGeom prst="rect">
            <a:avLst/>
          </a:prstGeom>
        </p:spPr>
      </p:pic>
      <p:graphicFrame>
        <p:nvGraphicFramePr>
          <p:cNvPr id="37" name="Diagrama 36"/>
          <p:cNvGraphicFramePr/>
          <p:nvPr>
            <p:extLst>
              <p:ext uri="{D42A27DB-BD31-4B8C-83A1-F6EECF244321}">
                <p14:modId xmlns:p14="http://schemas.microsoft.com/office/powerpoint/2010/main" val="565870211"/>
              </p:ext>
            </p:extLst>
          </p:nvPr>
        </p:nvGraphicFramePr>
        <p:xfrm>
          <a:off x="4429124" y="857232"/>
          <a:ext cx="3714776" cy="571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CuadroTexto 19"/>
          <p:cNvSpPr txBox="1"/>
          <p:nvPr/>
        </p:nvSpPr>
        <p:spPr>
          <a:xfrm>
            <a:off x="4500562" y="928670"/>
            <a:ext cx="3630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smtClean="0">
                <a:solidFill>
                  <a:srgbClr val="FFFFFF"/>
                </a:solidFill>
              </a:rPr>
              <a:t>Sierra – Oriente y Costa</a:t>
            </a:r>
            <a:endParaRPr lang="es-ES" sz="2400" dirty="0">
              <a:solidFill>
                <a:srgbClr val="FFFFFF"/>
              </a:solidFill>
            </a:endParaRPr>
          </a:p>
        </p:txBody>
      </p:sp>
      <p:sp>
        <p:nvSpPr>
          <p:cNvPr id="34" name="CuadroTexto 25"/>
          <p:cNvSpPr txBox="1"/>
          <p:nvPr/>
        </p:nvSpPr>
        <p:spPr>
          <a:xfrm>
            <a:off x="4429124" y="3929066"/>
            <a:ext cx="428628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1400" b="1" i="1" dirty="0" smtClean="0">
                <a:solidFill>
                  <a:srgbClr val="1F497D"/>
                </a:solidFill>
              </a:rPr>
              <a:t>Material Didáctico:  </a:t>
            </a:r>
            <a:r>
              <a:rPr lang="es-ES" sz="1400" dirty="0" smtClean="0">
                <a:solidFill>
                  <a:srgbClr val="1F497D"/>
                </a:solidFill>
              </a:rPr>
              <a:t>Revista de Actividades para el Futuro Contribuyente.</a:t>
            </a:r>
          </a:p>
          <a:p>
            <a:pPr marL="285750" indent="-285750">
              <a:buFont typeface="Arial"/>
              <a:buChar char="•"/>
            </a:pPr>
            <a:r>
              <a:rPr lang="es-ES" sz="1400" b="1" i="1" dirty="0" smtClean="0">
                <a:solidFill>
                  <a:srgbClr val="1F497D"/>
                </a:solidFill>
              </a:rPr>
              <a:t>Material Promocional.</a:t>
            </a:r>
          </a:p>
          <a:p>
            <a:pPr marL="285750" indent="-285750">
              <a:buFont typeface="Arial"/>
              <a:buChar char="•"/>
            </a:pPr>
            <a:r>
              <a:rPr lang="es-ES" sz="1400" b="1" i="1" dirty="0" smtClean="0">
                <a:solidFill>
                  <a:srgbClr val="1F497D"/>
                </a:solidFill>
              </a:rPr>
              <a:t>Concursos Interescolares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s-ES" sz="1400" dirty="0" smtClean="0">
                <a:solidFill>
                  <a:srgbClr val="1F497D"/>
                </a:solidFill>
              </a:rPr>
              <a:t>Eventos a nivel nacional (eliminatorias).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s-ES" sz="1400" dirty="0" smtClean="0">
                <a:solidFill>
                  <a:srgbClr val="1F497D"/>
                </a:solidFill>
              </a:rPr>
              <a:t>4 escuelas (habilidad de equipo y conocimientos).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s-ES" sz="1400" dirty="0" smtClean="0">
                <a:solidFill>
                  <a:srgbClr val="1F497D"/>
                </a:solidFill>
              </a:rPr>
              <a:t>Premios a escuelas, estudiantes y docentes.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s-ES" sz="1400" dirty="0" smtClean="0">
                <a:solidFill>
                  <a:srgbClr val="1F497D"/>
                </a:solidFill>
              </a:rPr>
              <a:t>Juegos Lúdicos.</a:t>
            </a:r>
          </a:p>
          <a:p>
            <a:pPr marL="285750" indent="-285750">
              <a:buFont typeface="Arial"/>
              <a:buChar char="•"/>
            </a:pPr>
            <a:r>
              <a:rPr lang="es-ES" sz="1400" b="1" i="1" dirty="0" smtClean="0">
                <a:solidFill>
                  <a:srgbClr val="1F497D"/>
                </a:solidFill>
              </a:rPr>
              <a:t>Videojuegos :  </a:t>
            </a:r>
            <a:r>
              <a:rPr lang="es-ES" sz="1400" dirty="0" err="1" smtClean="0">
                <a:solidFill>
                  <a:srgbClr val="1F497D"/>
                </a:solidFill>
              </a:rPr>
              <a:t>Memotest</a:t>
            </a:r>
            <a:r>
              <a:rPr lang="es-ES" sz="1400" dirty="0" smtClean="0">
                <a:solidFill>
                  <a:srgbClr val="1F497D"/>
                </a:solidFill>
              </a:rPr>
              <a:t> I y II y Somos Equipo versión Ecuador.</a:t>
            </a:r>
          </a:p>
        </p:txBody>
      </p:sp>
      <p:grpSp>
        <p:nvGrpSpPr>
          <p:cNvPr id="42" name="41 Grupo"/>
          <p:cNvGrpSpPr/>
          <p:nvPr/>
        </p:nvGrpSpPr>
        <p:grpSpPr>
          <a:xfrm>
            <a:off x="1000100" y="3429000"/>
            <a:ext cx="2456664" cy="2851900"/>
            <a:chOff x="1043766" y="3556093"/>
            <a:chExt cx="2194223" cy="2653369"/>
          </a:xfrm>
        </p:grpSpPr>
        <p:pic>
          <p:nvPicPr>
            <p:cNvPr id="39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21254725">
              <a:off x="1043766" y="3556093"/>
              <a:ext cx="1633850" cy="9442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0" name="Picture 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21254725">
              <a:off x="1709549" y="4385288"/>
              <a:ext cx="1528440" cy="9402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1" name="Picture 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21254725">
              <a:off x="1218332" y="5322964"/>
              <a:ext cx="1581590" cy="8864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49154" name="Picture 2" descr="image00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57477" y="928670"/>
            <a:ext cx="1714512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909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rgbClr val="9999FF"/>
        </a:solidFill>
      </a:spPr>
      <a:bodyPr wrap="square" rtlCol="0">
        <a:spAutoFit/>
      </a:bodyPr>
      <a:lstStyle>
        <a:defPPr marL="457200" indent="-457200" algn="just" fontAlgn="auto">
          <a:spcBef>
            <a:spcPct val="20000"/>
          </a:spcBef>
          <a:spcAft>
            <a:spcPts val="0"/>
          </a:spcAft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5483</TotalTime>
  <Words>903</Words>
  <Application>Microsoft Office PowerPoint</Application>
  <PresentationFormat>Presentación en pantalla (4:3)</PresentationFormat>
  <Paragraphs>136</Paragraphs>
  <Slides>20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Tema de Office</vt:lpstr>
      <vt:lpstr>Presentación de PowerPoint</vt:lpstr>
      <vt:lpstr>Qué se persigue?</vt:lpstr>
      <vt:lpstr> Objetivos Institucionales</vt:lpstr>
      <vt:lpstr> Programa Anual de Asistencia y Capacitación 2015</vt:lpstr>
      <vt:lpstr>Formación en Valores Ciudadanos</vt:lpstr>
      <vt:lpstr>Formación Ciudadanos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cpmg110714</dc:creator>
  <cp:lastModifiedBy>roxi</cp:lastModifiedBy>
  <cp:revision>403</cp:revision>
  <dcterms:created xsi:type="dcterms:W3CDTF">2015-04-16T13:48:02Z</dcterms:created>
  <dcterms:modified xsi:type="dcterms:W3CDTF">2015-07-27T18:05:47Z</dcterms:modified>
</cp:coreProperties>
</file>